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338" r:id="rId2"/>
    <p:sldId id="352" r:id="rId3"/>
    <p:sldId id="339" r:id="rId4"/>
    <p:sldId id="355" r:id="rId5"/>
    <p:sldId id="348" r:id="rId6"/>
    <p:sldId id="354" r:id="rId7"/>
    <p:sldId id="356" r:id="rId8"/>
    <p:sldId id="347" r:id="rId9"/>
    <p:sldId id="370" r:id="rId10"/>
    <p:sldId id="368" r:id="rId11"/>
    <p:sldId id="364" r:id="rId12"/>
    <p:sldId id="365" r:id="rId13"/>
    <p:sldId id="367" r:id="rId14"/>
    <p:sldId id="358" r:id="rId15"/>
    <p:sldId id="353" r:id="rId16"/>
    <p:sldId id="350" r:id="rId17"/>
    <p:sldId id="351" r:id="rId18"/>
  </p:sldIdLst>
  <p:sldSz cx="9144000" cy="6858000" type="screen4x3"/>
  <p:notesSz cx="6788150" cy="9923463"/>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A5A7"/>
    <a:srgbClr val="F8B500"/>
    <a:srgbClr val="EF741D"/>
    <a:srgbClr val="9C0053"/>
    <a:srgbClr val="FFFFFF"/>
    <a:srgbClr val="3366FF"/>
    <a:srgbClr val="5F5F5F"/>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053" autoAdjust="0"/>
    <p:restoredTop sz="85167" autoAdjust="0"/>
  </p:normalViewPr>
  <p:slideViewPr>
    <p:cSldViewPr>
      <p:cViewPr>
        <p:scale>
          <a:sx n="66" d="100"/>
          <a:sy n="66" d="100"/>
        </p:scale>
        <p:origin x="-10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598" y="-102"/>
      </p:cViewPr>
      <p:guideLst>
        <p:guide orient="horz" pos="3125"/>
        <p:guide pos="213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2962275" cy="531813"/>
          </a:xfrm>
          <a:prstGeom prst="rect">
            <a:avLst/>
          </a:prstGeom>
          <a:noFill/>
          <a:ln w="9525">
            <a:noFill/>
            <a:miter lim="800000"/>
            <a:headEnd/>
            <a:tailEnd/>
          </a:ln>
          <a:effectLst/>
        </p:spPr>
        <p:txBody>
          <a:bodyPr vert="horz" wrap="square" lIns="91230" tIns="45615" rIns="91230" bIns="45615" numCol="1" anchor="t" anchorCtr="0" compatLnSpc="1">
            <a:prstTxWarp prst="textNoShape">
              <a:avLst/>
            </a:prstTxWarp>
          </a:bodyPr>
          <a:lstStyle>
            <a:lvl1pPr defTabSz="912813">
              <a:defRPr sz="1200" b="1">
                <a:latin typeface="Times" pitchFamily="18" charset="0"/>
              </a:defRPr>
            </a:lvl1pPr>
          </a:lstStyle>
          <a:p>
            <a:endParaRPr lang="en-US"/>
          </a:p>
        </p:txBody>
      </p:sp>
      <p:sp>
        <p:nvSpPr>
          <p:cNvPr id="126979" name="Rectangle 3"/>
          <p:cNvSpPr>
            <a:spLocks noGrp="1" noChangeArrowheads="1"/>
          </p:cNvSpPr>
          <p:nvPr>
            <p:ph type="dt" sz="quarter" idx="1"/>
          </p:nvPr>
        </p:nvSpPr>
        <p:spPr bwMode="auto">
          <a:xfrm>
            <a:off x="3871913" y="0"/>
            <a:ext cx="2886075" cy="531813"/>
          </a:xfrm>
          <a:prstGeom prst="rect">
            <a:avLst/>
          </a:prstGeom>
          <a:noFill/>
          <a:ln w="9525">
            <a:noFill/>
            <a:miter lim="800000"/>
            <a:headEnd/>
            <a:tailEnd/>
          </a:ln>
          <a:effectLst/>
        </p:spPr>
        <p:txBody>
          <a:bodyPr vert="horz" wrap="square" lIns="91230" tIns="45615" rIns="91230" bIns="45615" numCol="1" anchor="t" anchorCtr="0" compatLnSpc="1">
            <a:prstTxWarp prst="textNoShape">
              <a:avLst/>
            </a:prstTxWarp>
          </a:bodyPr>
          <a:lstStyle>
            <a:lvl1pPr algn="r" defTabSz="912813">
              <a:defRPr sz="1200" b="1">
                <a:latin typeface="Times" pitchFamily="18" charset="0"/>
              </a:defRPr>
            </a:lvl1pPr>
          </a:lstStyle>
          <a:p>
            <a:endParaRPr lang="en-US"/>
          </a:p>
        </p:txBody>
      </p:sp>
      <p:sp>
        <p:nvSpPr>
          <p:cNvPr id="126980" name="Rectangle 4"/>
          <p:cNvSpPr>
            <a:spLocks noGrp="1" noChangeArrowheads="1"/>
          </p:cNvSpPr>
          <p:nvPr>
            <p:ph type="ftr" sz="quarter" idx="2"/>
          </p:nvPr>
        </p:nvSpPr>
        <p:spPr bwMode="auto">
          <a:xfrm>
            <a:off x="0" y="9431338"/>
            <a:ext cx="2962275" cy="455612"/>
          </a:xfrm>
          <a:prstGeom prst="rect">
            <a:avLst/>
          </a:prstGeom>
          <a:noFill/>
          <a:ln w="9525">
            <a:noFill/>
            <a:miter lim="800000"/>
            <a:headEnd/>
            <a:tailEnd/>
          </a:ln>
          <a:effectLst/>
        </p:spPr>
        <p:txBody>
          <a:bodyPr vert="horz" wrap="square" lIns="91230" tIns="45615" rIns="91230" bIns="45615" numCol="1" anchor="b" anchorCtr="0" compatLnSpc="1">
            <a:prstTxWarp prst="textNoShape">
              <a:avLst/>
            </a:prstTxWarp>
          </a:bodyPr>
          <a:lstStyle>
            <a:lvl1pPr defTabSz="912813">
              <a:defRPr sz="1200" b="1">
                <a:latin typeface="Times" pitchFamily="18" charset="0"/>
              </a:defRPr>
            </a:lvl1pPr>
          </a:lstStyle>
          <a:p>
            <a:endParaRPr lang="en-US"/>
          </a:p>
        </p:txBody>
      </p:sp>
      <p:sp>
        <p:nvSpPr>
          <p:cNvPr id="126981" name="Rectangle 5"/>
          <p:cNvSpPr>
            <a:spLocks noGrp="1" noChangeArrowheads="1"/>
          </p:cNvSpPr>
          <p:nvPr>
            <p:ph type="sldNum" sz="quarter" idx="3"/>
          </p:nvPr>
        </p:nvSpPr>
        <p:spPr bwMode="auto">
          <a:xfrm>
            <a:off x="3871913" y="9431338"/>
            <a:ext cx="2886075" cy="455612"/>
          </a:xfrm>
          <a:prstGeom prst="rect">
            <a:avLst/>
          </a:prstGeom>
          <a:noFill/>
          <a:ln w="9525">
            <a:noFill/>
            <a:miter lim="800000"/>
            <a:headEnd/>
            <a:tailEnd/>
          </a:ln>
          <a:effectLst/>
        </p:spPr>
        <p:txBody>
          <a:bodyPr vert="horz" wrap="square" lIns="91230" tIns="45615" rIns="91230" bIns="45615" numCol="1" anchor="b" anchorCtr="0" compatLnSpc="1">
            <a:prstTxWarp prst="textNoShape">
              <a:avLst/>
            </a:prstTxWarp>
          </a:bodyPr>
          <a:lstStyle>
            <a:lvl1pPr algn="r" defTabSz="912813">
              <a:defRPr sz="1200" b="1">
                <a:latin typeface="Times" pitchFamily="18" charset="0"/>
              </a:defRPr>
            </a:lvl1pPr>
          </a:lstStyle>
          <a:p>
            <a:fld id="{2E89F841-0201-4CC6-9DFE-DF3D3465263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0"/>
            <a:ext cx="29416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8" charset="0"/>
              </a:defRPr>
            </a:lvl1pPr>
          </a:lstStyle>
          <a:p>
            <a:endParaRPr lang="en-US"/>
          </a:p>
        </p:txBody>
      </p:sp>
      <p:sp>
        <p:nvSpPr>
          <p:cNvPr id="186371" name="Rectangle 3"/>
          <p:cNvSpPr>
            <a:spLocks noGrp="1" noChangeArrowheads="1"/>
          </p:cNvSpPr>
          <p:nvPr>
            <p:ph type="dt" idx="1"/>
          </p:nvPr>
        </p:nvSpPr>
        <p:spPr bwMode="auto">
          <a:xfrm>
            <a:off x="3844925" y="0"/>
            <a:ext cx="29416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8" charset="0"/>
              </a:defRPr>
            </a:lvl1pPr>
          </a:lstStyle>
          <a:p>
            <a:endParaRPr lang="en-US"/>
          </a:p>
        </p:txBody>
      </p:sp>
      <p:sp>
        <p:nvSpPr>
          <p:cNvPr id="186372" name="Rectangle 4"/>
          <p:cNvSpPr>
            <a:spLocks noRot="1" noChangeArrowheads="1" noTextEdit="1"/>
          </p:cNvSpPr>
          <p:nvPr>
            <p:ph type="sldImg" idx="2"/>
          </p:nvPr>
        </p:nvSpPr>
        <p:spPr bwMode="auto">
          <a:xfrm>
            <a:off x="914400" y="744538"/>
            <a:ext cx="4959350" cy="3721100"/>
          </a:xfrm>
          <a:prstGeom prst="rect">
            <a:avLst/>
          </a:prstGeom>
          <a:noFill/>
          <a:ln w="9525">
            <a:solidFill>
              <a:srgbClr val="000000"/>
            </a:solidFill>
            <a:miter lim="800000"/>
            <a:headEnd/>
            <a:tailEnd/>
          </a:ln>
          <a:effectLst/>
        </p:spPr>
      </p:sp>
      <p:sp>
        <p:nvSpPr>
          <p:cNvPr id="186373" name="Rectangle 5"/>
          <p:cNvSpPr>
            <a:spLocks noGrp="1" noChangeArrowheads="1"/>
          </p:cNvSpPr>
          <p:nvPr>
            <p:ph type="body" sz="quarter" idx="3"/>
          </p:nvPr>
        </p:nvSpPr>
        <p:spPr bwMode="auto">
          <a:xfrm>
            <a:off x="679450" y="4713288"/>
            <a:ext cx="5429250" cy="4465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6374" name="Rectangle 6"/>
          <p:cNvSpPr>
            <a:spLocks noGrp="1" noChangeArrowheads="1"/>
          </p:cNvSpPr>
          <p:nvPr>
            <p:ph type="ftr" sz="quarter" idx="4"/>
          </p:nvPr>
        </p:nvSpPr>
        <p:spPr bwMode="auto">
          <a:xfrm>
            <a:off x="0" y="9424988"/>
            <a:ext cx="29416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8" charset="0"/>
              </a:defRPr>
            </a:lvl1pPr>
          </a:lstStyle>
          <a:p>
            <a:endParaRPr lang="en-US"/>
          </a:p>
        </p:txBody>
      </p:sp>
      <p:sp>
        <p:nvSpPr>
          <p:cNvPr id="186375" name="Rectangle 7"/>
          <p:cNvSpPr>
            <a:spLocks noGrp="1" noChangeArrowheads="1"/>
          </p:cNvSpPr>
          <p:nvPr>
            <p:ph type="sldNum" sz="quarter" idx="5"/>
          </p:nvPr>
        </p:nvSpPr>
        <p:spPr bwMode="auto">
          <a:xfrm>
            <a:off x="3844925" y="9424988"/>
            <a:ext cx="29416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8" charset="0"/>
              </a:defRPr>
            </a:lvl1pPr>
          </a:lstStyle>
          <a:p>
            <a:fld id="{DE492A4F-5310-4781-A36F-C51B5ED5BFA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3F622-1467-4D64-AF8F-1ACE56E65542}" type="slidenum">
              <a:rPr lang="en-US"/>
              <a:pPr/>
              <a:t>1</a:t>
            </a:fld>
            <a:endParaRPr lang="en-US"/>
          </a:p>
        </p:txBody>
      </p:sp>
      <p:sp>
        <p:nvSpPr>
          <p:cNvPr id="187394" name="Rectangle 2"/>
          <p:cNvSpPr>
            <a:spLocks noRo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455613" y="6324600"/>
            <a:ext cx="8231187" cy="219075"/>
          </a:xfrm>
          <a:prstGeom prst="rect">
            <a:avLst/>
          </a:prstGeom>
          <a:noFill/>
          <a:ln w="9525">
            <a:noFill/>
            <a:miter lim="800000"/>
            <a:headEnd/>
            <a:tailEnd/>
          </a:ln>
          <a:effectLst/>
        </p:spPr>
        <p:txBody>
          <a:bodyPr lIns="0" tIns="0" rIns="0" bIns="0"/>
          <a:lstStyle/>
          <a:p>
            <a:r>
              <a:rPr lang="en-US" sz="1200" b="1">
                <a:solidFill>
                  <a:srgbClr val="FFFFFF"/>
                </a:solidFill>
                <a:effectLst>
                  <a:outerShdw blurRad="38100" dist="38100" dir="2700000" algn="tl">
                    <a:srgbClr val="000000"/>
                  </a:outerShdw>
                </a:effectLst>
                <a:latin typeface="Verdana" pitchFamily="34" charset="0"/>
              </a:rPr>
              <a:t>MyYearbookBuilder.com				 </a:t>
            </a:r>
            <a:r>
              <a:rPr lang="en-US" sz="1200" b="1" i="1">
                <a:solidFill>
                  <a:srgbClr val="FFFFFF"/>
                </a:solidFill>
                <a:effectLst>
                  <a:outerShdw blurRad="38100" dist="38100" dir="2700000" algn="tl">
                    <a:srgbClr val="000000"/>
                  </a:outerShdw>
                </a:effectLst>
                <a:latin typeface="Verdana" pitchFamily="34" charset="0"/>
              </a:rPr>
              <a:t>Memories for a Lifetime…</a:t>
            </a:r>
            <a:r>
              <a:rPr lang="en-US" sz="1200" b="1">
                <a:solidFill>
                  <a:srgbClr val="FFFFFF"/>
                </a:solidFill>
                <a:effectLst>
                  <a:outerShdw blurRad="38100" dist="38100" dir="2700000" algn="tl">
                    <a:srgbClr val="000000"/>
                  </a:outerShdw>
                </a:effectLst>
                <a:latin typeface="Verdana" pitchFamily="34" charset="0"/>
              </a:rPr>
              <a:t>  </a:t>
            </a:r>
          </a:p>
        </p:txBody>
      </p:sp>
      <p:sp>
        <p:nvSpPr>
          <p:cNvPr id="1034" name="Line 10"/>
          <p:cNvSpPr>
            <a:spLocks noChangeShapeType="1"/>
          </p:cNvSpPr>
          <p:nvPr/>
        </p:nvSpPr>
        <p:spPr bwMode="auto">
          <a:xfrm>
            <a:off x="8328025" y="6280150"/>
            <a:ext cx="0" cy="120650"/>
          </a:xfrm>
          <a:prstGeom prst="line">
            <a:avLst/>
          </a:prstGeom>
          <a:noFill/>
          <a:ln w="9525">
            <a:solidFill>
              <a:srgbClr val="C0C0C0"/>
            </a:solidFill>
            <a:round/>
            <a:headEnd/>
            <a:tailEnd/>
          </a:ln>
          <a:effectLst/>
        </p:spPr>
        <p:txBody>
          <a:bodyPr/>
          <a:lstStyle/>
          <a:p>
            <a:endParaRPr lang="en-US"/>
          </a:p>
        </p:txBody>
      </p:sp>
      <p:sp>
        <p:nvSpPr>
          <p:cNvPr id="1035" name="Text Box 11"/>
          <p:cNvSpPr txBox="1">
            <a:spLocks noChangeArrowheads="1"/>
          </p:cNvSpPr>
          <p:nvPr/>
        </p:nvSpPr>
        <p:spPr bwMode="auto">
          <a:xfrm>
            <a:off x="8337550" y="6324600"/>
            <a:ext cx="349250" cy="182563"/>
          </a:xfrm>
          <a:prstGeom prst="rect">
            <a:avLst/>
          </a:prstGeom>
          <a:noFill/>
          <a:ln w="9525">
            <a:noFill/>
            <a:miter lim="800000"/>
            <a:headEnd/>
            <a:tailEnd/>
          </a:ln>
          <a:effectLst/>
        </p:spPr>
        <p:txBody>
          <a:bodyPr wrap="none" lIns="0" tIns="0" rIns="0" bIns="0">
            <a:spAutoFit/>
          </a:bodyPr>
          <a:lstStyle/>
          <a:p>
            <a:pPr algn="r"/>
            <a:fld id="{1D3873BA-E164-456B-ADE6-7AB2EDDC3C09}" type="slidenum">
              <a:rPr lang="en-US" sz="1200" b="1">
                <a:solidFill>
                  <a:srgbClr val="FFFFFF"/>
                </a:solidFill>
                <a:effectLst>
                  <a:outerShdw blurRad="38100" dist="38100" dir="2700000" algn="tl">
                    <a:srgbClr val="000000"/>
                  </a:outerShdw>
                </a:effectLst>
                <a:latin typeface="Verdana" pitchFamily="34" charset="0"/>
              </a:rPr>
              <a:pPr algn="r"/>
              <a:t>‹#›</a:t>
            </a:fld>
            <a:r>
              <a:rPr lang="en-US" sz="1200" b="1">
                <a:latin typeface="Verdana" pitchFamily="34" charset="0"/>
              </a:rPr>
              <a:t> </a:t>
            </a:r>
          </a:p>
        </p:txBody>
      </p:sp>
      <p:sp>
        <p:nvSpPr>
          <p:cNvPr id="1037" name="Rectangle 13"/>
          <p:cNvSpPr>
            <a:spLocks noChangeArrowheads="1"/>
          </p:cNvSpPr>
          <p:nvPr/>
        </p:nvSpPr>
        <p:spPr bwMode="auto">
          <a:xfrm>
            <a:off x="6288088" y="6672263"/>
            <a:ext cx="2771775" cy="122237"/>
          </a:xfrm>
          <a:prstGeom prst="rect">
            <a:avLst/>
          </a:prstGeom>
          <a:noFill/>
          <a:ln w="9525">
            <a:noFill/>
            <a:miter lim="800000"/>
            <a:headEnd/>
            <a:tailEnd/>
          </a:ln>
          <a:effectLst/>
        </p:spPr>
        <p:txBody>
          <a:bodyPr wrap="none" lIns="0" tIns="0" rIns="0" bIns="0">
            <a:spAutoFit/>
          </a:bodyPr>
          <a:lstStyle/>
          <a:p>
            <a:pPr algn="r"/>
            <a:r>
              <a:rPr lang="en-US" sz="800">
                <a:solidFill>
                  <a:srgbClr val="FFFFFF"/>
                </a:solidFill>
                <a:latin typeface="Verdana" pitchFamily="34" charset="0"/>
              </a:rPr>
              <a:t>© 2008 Odyssey Interactive, ALL RIGHTS RESERVED.</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fontAlgn="base">
        <a:lnSpc>
          <a:spcPct val="85000"/>
        </a:lnSpc>
        <a:spcBef>
          <a:spcPct val="0"/>
        </a:spcBef>
        <a:spcAft>
          <a:spcPct val="0"/>
        </a:spcAft>
        <a:defRPr sz="2000" b="1">
          <a:solidFill>
            <a:schemeClr val="accent2"/>
          </a:solidFill>
          <a:latin typeface="+mj-lt"/>
          <a:ea typeface="+mj-ea"/>
          <a:cs typeface="+mj-cs"/>
        </a:defRPr>
      </a:lvl1pPr>
      <a:lvl2pPr algn="l" rtl="0" fontAlgn="base">
        <a:lnSpc>
          <a:spcPct val="85000"/>
        </a:lnSpc>
        <a:spcBef>
          <a:spcPct val="0"/>
        </a:spcBef>
        <a:spcAft>
          <a:spcPct val="0"/>
        </a:spcAft>
        <a:defRPr sz="2000" b="1">
          <a:solidFill>
            <a:schemeClr val="accent2"/>
          </a:solidFill>
          <a:latin typeface="Arial" charset="0"/>
        </a:defRPr>
      </a:lvl2pPr>
      <a:lvl3pPr algn="l" rtl="0" fontAlgn="base">
        <a:lnSpc>
          <a:spcPct val="85000"/>
        </a:lnSpc>
        <a:spcBef>
          <a:spcPct val="0"/>
        </a:spcBef>
        <a:spcAft>
          <a:spcPct val="0"/>
        </a:spcAft>
        <a:defRPr sz="2000" b="1">
          <a:solidFill>
            <a:schemeClr val="accent2"/>
          </a:solidFill>
          <a:latin typeface="Arial" charset="0"/>
        </a:defRPr>
      </a:lvl3pPr>
      <a:lvl4pPr algn="l" rtl="0" fontAlgn="base">
        <a:lnSpc>
          <a:spcPct val="85000"/>
        </a:lnSpc>
        <a:spcBef>
          <a:spcPct val="0"/>
        </a:spcBef>
        <a:spcAft>
          <a:spcPct val="0"/>
        </a:spcAft>
        <a:defRPr sz="2000" b="1">
          <a:solidFill>
            <a:schemeClr val="accent2"/>
          </a:solidFill>
          <a:latin typeface="Arial" charset="0"/>
        </a:defRPr>
      </a:lvl4pPr>
      <a:lvl5pPr algn="l" rtl="0" fontAlgn="base">
        <a:lnSpc>
          <a:spcPct val="85000"/>
        </a:lnSpc>
        <a:spcBef>
          <a:spcPct val="0"/>
        </a:spcBef>
        <a:spcAft>
          <a:spcPct val="0"/>
        </a:spcAft>
        <a:defRPr sz="2000" b="1">
          <a:solidFill>
            <a:schemeClr val="accent2"/>
          </a:solidFill>
          <a:latin typeface="Arial" charset="0"/>
        </a:defRPr>
      </a:lvl5pPr>
      <a:lvl6pPr marL="457200" algn="l" rtl="0" fontAlgn="base">
        <a:lnSpc>
          <a:spcPct val="85000"/>
        </a:lnSpc>
        <a:spcBef>
          <a:spcPct val="0"/>
        </a:spcBef>
        <a:spcAft>
          <a:spcPct val="0"/>
        </a:spcAft>
        <a:defRPr sz="2000" b="1">
          <a:solidFill>
            <a:schemeClr val="accent2"/>
          </a:solidFill>
          <a:latin typeface="Arial" charset="0"/>
        </a:defRPr>
      </a:lvl6pPr>
      <a:lvl7pPr marL="914400" algn="l" rtl="0" fontAlgn="base">
        <a:lnSpc>
          <a:spcPct val="85000"/>
        </a:lnSpc>
        <a:spcBef>
          <a:spcPct val="0"/>
        </a:spcBef>
        <a:spcAft>
          <a:spcPct val="0"/>
        </a:spcAft>
        <a:defRPr sz="2000" b="1">
          <a:solidFill>
            <a:schemeClr val="accent2"/>
          </a:solidFill>
          <a:latin typeface="Arial" charset="0"/>
        </a:defRPr>
      </a:lvl7pPr>
      <a:lvl8pPr marL="1371600" algn="l" rtl="0" fontAlgn="base">
        <a:lnSpc>
          <a:spcPct val="85000"/>
        </a:lnSpc>
        <a:spcBef>
          <a:spcPct val="0"/>
        </a:spcBef>
        <a:spcAft>
          <a:spcPct val="0"/>
        </a:spcAft>
        <a:defRPr sz="2000" b="1">
          <a:solidFill>
            <a:schemeClr val="accent2"/>
          </a:solidFill>
          <a:latin typeface="Arial" charset="0"/>
        </a:defRPr>
      </a:lvl8pPr>
      <a:lvl9pPr marL="1828800" algn="l" rtl="0" fontAlgn="base">
        <a:lnSpc>
          <a:spcPct val="85000"/>
        </a:lnSpc>
        <a:spcBef>
          <a:spcPct val="0"/>
        </a:spcBef>
        <a:spcAft>
          <a:spcPct val="0"/>
        </a:spcAft>
        <a:defRPr sz="2000" b="1">
          <a:solidFill>
            <a:schemeClr val="accent2"/>
          </a:solidFill>
          <a:latin typeface="Arial" charset="0"/>
        </a:defRPr>
      </a:lvl9pPr>
    </p:titleStyle>
    <p:bodyStyle>
      <a:lvl1pPr marL="285750" indent="-285750" algn="l" rtl="0" fontAlgn="base">
        <a:spcBef>
          <a:spcPct val="0"/>
        </a:spcBef>
        <a:spcAft>
          <a:spcPct val="35000"/>
        </a:spcAft>
        <a:buClr>
          <a:schemeClr val="accent2"/>
        </a:buClr>
        <a:buFont typeface="Arial" charset="0"/>
        <a:buChar char="•"/>
        <a:defRPr sz="1600">
          <a:solidFill>
            <a:schemeClr val="tx1"/>
          </a:solidFill>
          <a:latin typeface="+mn-lt"/>
          <a:ea typeface="+mn-ea"/>
          <a:cs typeface="+mn-cs"/>
        </a:defRPr>
      </a:lvl1pPr>
      <a:lvl2pPr marL="666750" indent="-190500" algn="l" rtl="0" fontAlgn="base">
        <a:spcBef>
          <a:spcPct val="0"/>
        </a:spcBef>
        <a:spcAft>
          <a:spcPct val="35000"/>
        </a:spcAft>
        <a:buClr>
          <a:schemeClr val="accent2"/>
        </a:buClr>
        <a:buChar char="–"/>
        <a:defRPr sz="1600">
          <a:solidFill>
            <a:schemeClr val="tx1"/>
          </a:solidFill>
          <a:latin typeface="+mn-lt"/>
        </a:defRPr>
      </a:lvl2pPr>
      <a:lvl3pPr marL="1143000" indent="-190500" algn="l" rtl="0" fontAlgn="base">
        <a:spcBef>
          <a:spcPct val="0"/>
        </a:spcBef>
        <a:spcAft>
          <a:spcPct val="35000"/>
        </a:spcAft>
        <a:buClr>
          <a:schemeClr val="accent2"/>
        </a:buClr>
        <a:buChar char="•"/>
        <a:defRPr sz="1600">
          <a:solidFill>
            <a:schemeClr val="tx1"/>
          </a:solidFill>
          <a:latin typeface="+mn-lt"/>
        </a:defRPr>
      </a:lvl3pPr>
      <a:lvl4pPr marL="1619250" indent="-247650" algn="l" rtl="0" fontAlgn="base">
        <a:spcBef>
          <a:spcPct val="0"/>
        </a:spcBef>
        <a:spcAft>
          <a:spcPct val="35000"/>
        </a:spcAft>
        <a:buClr>
          <a:schemeClr val="accent2"/>
        </a:buClr>
        <a:buChar char="–"/>
        <a:defRPr sz="1600">
          <a:solidFill>
            <a:schemeClr val="tx1"/>
          </a:solidFill>
          <a:latin typeface="+mn-lt"/>
        </a:defRPr>
      </a:lvl4pPr>
      <a:lvl5pPr marL="2000250" indent="-171450" algn="l" rtl="0" fontAlgn="base">
        <a:spcBef>
          <a:spcPct val="0"/>
        </a:spcBef>
        <a:spcAft>
          <a:spcPct val="35000"/>
        </a:spcAft>
        <a:buClr>
          <a:schemeClr val="accent2"/>
        </a:buClr>
        <a:buChar char="»"/>
        <a:defRPr sz="1600">
          <a:solidFill>
            <a:schemeClr val="tx1"/>
          </a:solidFill>
          <a:latin typeface="+mn-lt"/>
        </a:defRPr>
      </a:lvl5pPr>
      <a:lvl6pPr marL="2457450" indent="-171450" algn="l" rtl="0" fontAlgn="base">
        <a:spcBef>
          <a:spcPct val="0"/>
        </a:spcBef>
        <a:spcAft>
          <a:spcPct val="35000"/>
        </a:spcAft>
        <a:buClr>
          <a:schemeClr val="accent2"/>
        </a:buClr>
        <a:buChar char="»"/>
        <a:defRPr sz="1600">
          <a:solidFill>
            <a:schemeClr val="tx1"/>
          </a:solidFill>
          <a:latin typeface="+mn-lt"/>
        </a:defRPr>
      </a:lvl6pPr>
      <a:lvl7pPr marL="2914650" indent="-171450" algn="l" rtl="0" fontAlgn="base">
        <a:spcBef>
          <a:spcPct val="0"/>
        </a:spcBef>
        <a:spcAft>
          <a:spcPct val="35000"/>
        </a:spcAft>
        <a:buClr>
          <a:schemeClr val="accent2"/>
        </a:buClr>
        <a:buChar char="»"/>
        <a:defRPr sz="1600">
          <a:solidFill>
            <a:schemeClr val="tx1"/>
          </a:solidFill>
          <a:latin typeface="+mn-lt"/>
        </a:defRPr>
      </a:lvl7pPr>
      <a:lvl8pPr marL="3371850" indent="-171450" algn="l" rtl="0" fontAlgn="base">
        <a:spcBef>
          <a:spcPct val="0"/>
        </a:spcBef>
        <a:spcAft>
          <a:spcPct val="35000"/>
        </a:spcAft>
        <a:buClr>
          <a:schemeClr val="accent2"/>
        </a:buClr>
        <a:buChar char="»"/>
        <a:defRPr sz="1600">
          <a:solidFill>
            <a:schemeClr val="tx1"/>
          </a:solidFill>
          <a:latin typeface="+mn-lt"/>
        </a:defRPr>
      </a:lvl8pPr>
      <a:lvl9pPr marL="3829050" indent="-171450" algn="l" rtl="0" fontAlgn="base">
        <a:spcBef>
          <a:spcPct val="0"/>
        </a:spcBef>
        <a:spcAft>
          <a:spcPct val="35000"/>
        </a:spcAft>
        <a:buClr>
          <a:schemeClr val="accent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hyperlink" Target="http://www.myyearbookbuilder.com/privacy.php"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gdurdock@odysseyinteractive.com?subject=Information%20Inquiry" TargetMode="External"/><Relationship Id="rId7" Type="http://schemas.openxmlformats.org/officeDocument/2006/relationships/hyperlink" Target="http://www.myyearbookbuilder.com/yearbook.php" TargetMode="Externa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hyperlink" Target="http://www.myyearbookbuilder.com/school_app.php" TargetMode="External"/><Relationship Id="rId5" Type="http://schemas.openxmlformats.org/officeDocument/2006/relationships/hyperlink" Target="http://www.myyearbookbuilder.com/request_info.php" TargetMode="External"/><Relationship Id="rId4" Type="http://schemas.openxmlformats.org/officeDocument/2006/relationships/hyperlink" Target="http://www.myyearbookbuilder.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17" name="Text Box 13"/>
          <p:cNvSpPr txBox="1">
            <a:spLocks noChangeArrowheads="1"/>
          </p:cNvSpPr>
          <p:nvPr/>
        </p:nvSpPr>
        <p:spPr bwMode="auto">
          <a:xfrm>
            <a:off x="4284663" y="1700213"/>
            <a:ext cx="1582737" cy="457200"/>
          </a:xfrm>
          <a:prstGeom prst="rect">
            <a:avLst/>
          </a:prstGeom>
          <a:noFill/>
          <a:ln w="9525">
            <a:noFill/>
            <a:miter lim="800000"/>
            <a:headEnd/>
            <a:tailEnd/>
          </a:ln>
          <a:effectLst/>
        </p:spPr>
        <p:txBody>
          <a:bodyPr>
            <a:spAutoFit/>
          </a:bodyPr>
          <a:lstStyle/>
          <a:p>
            <a:pPr>
              <a:spcBef>
                <a:spcPct val="50000"/>
              </a:spcBef>
            </a:pPr>
            <a:endParaRPr lang="en-US"/>
          </a:p>
        </p:txBody>
      </p:sp>
      <p:pic>
        <p:nvPicPr>
          <p:cNvPr id="149519" name="Picture 15" descr="ppt-bg1"/>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149521" name="Text Box 17"/>
          <p:cNvSpPr txBox="1">
            <a:spLocks noChangeArrowheads="1"/>
          </p:cNvSpPr>
          <p:nvPr/>
        </p:nvSpPr>
        <p:spPr bwMode="auto">
          <a:xfrm>
            <a:off x="914400" y="2055813"/>
            <a:ext cx="6237288" cy="587375"/>
          </a:xfrm>
          <a:prstGeom prst="rect">
            <a:avLst/>
          </a:prstGeom>
          <a:noFill/>
          <a:ln w="9525">
            <a:noFill/>
            <a:miter lim="800000"/>
            <a:headEnd/>
            <a:tailEnd/>
          </a:ln>
          <a:effectLst/>
        </p:spPr>
        <p:txBody>
          <a:bodyPr wrap="none" lIns="0" tIns="0" rIns="0" bIns="0">
            <a:spAutoFit/>
          </a:bodyPr>
          <a:lstStyle/>
          <a:p>
            <a:pPr>
              <a:spcBef>
                <a:spcPct val="40000"/>
              </a:spcBef>
            </a:pPr>
            <a:r>
              <a:rPr lang="en-US" sz="1600" b="1" i="1" u="sng">
                <a:solidFill>
                  <a:srgbClr val="F8B500"/>
                </a:solidFill>
                <a:effectLst>
                  <a:outerShdw blurRad="38100" dist="38100" dir="2700000" algn="tl">
                    <a:srgbClr val="000000"/>
                  </a:outerShdw>
                </a:effectLst>
                <a:latin typeface="Verdana" pitchFamily="34" charset="0"/>
              </a:rPr>
              <a:t>Electronic </a:t>
            </a:r>
            <a:r>
              <a:rPr lang="en-US" sz="1600" b="1" u="sng">
                <a:solidFill>
                  <a:srgbClr val="F8B500"/>
                </a:solidFill>
                <a:effectLst>
                  <a:outerShdw blurRad="38100" dist="38100" dir="2700000" algn="tl">
                    <a:srgbClr val="000000"/>
                  </a:outerShdw>
                </a:effectLst>
                <a:latin typeface="Verdana" pitchFamily="34" charset="0"/>
              </a:rPr>
              <a:t>Yearbook Production and Publication</a:t>
            </a:r>
          </a:p>
          <a:p>
            <a:pPr>
              <a:spcBef>
                <a:spcPct val="40000"/>
              </a:spcBef>
            </a:pPr>
            <a:r>
              <a:rPr lang="en-US" sz="1600">
                <a:solidFill>
                  <a:srgbClr val="5F5F5F"/>
                </a:solidFill>
                <a:latin typeface="Verdana" pitchFamily="34" charset="0"/>
              </a:rPr>
              <a:t>Corporate Capabilities Presentation; </a:t>
            </a:r>
            <a:fld id="{A3D4978B-8ECB-461C-8CC8-BFBBA2EDB0BD}" type="datetime2">
              <a:rPr lang="en-US" sz="1600">
                <a:solidFill>
                  <a:srgbClr val="5F5F5F"/>
                </a:solidFill>
                <a:latin typeface="Verdana" pitchFamily="34" charset="0"/>
              </a:rPr>
              <a:pPr>
                <a:spcBef>
                  <a:spcPct val="40000"/>
                </a:spcBef>
              </a:pPr>
              <a:t>Saturday, August 30, 2008</a:t>
            </a:fld>
            <a:endParaRPr lang="en-US" sz="1600">
              <a:solidFill>
                <a:srgbClr val="5F5F5F"/>
              </a:solidFill>
              <a:latin typeface="Verdana" pitchFamily="34" charset="0"/>
            </a:endParaRPr>
          </a:p>
        </p:txBody>
      </p:sp>
      <p:sp>
        <p:nvSpPr>
          <p:cNvPr id="149522" name="Text Box 18"/>
          <p:cNvSpPr txBox="1">
            <a:spLocks noChangeArrowheads="1"/>
          </p:cNvSpPr>
          <p:nvPr/>
        </p:nvSpPr>
        <p:spPr bwMode="auto">
          <a:xfrm>
            <a:off x="917575" y="3581400"/>
            <a:ext cx="5451475" cy="228600"/>
          </a:xfrm>
          <a:prstGeom prst="rect">
            <a:avLst/>
          </a:prstGeom>
          <a:noFill/>
          <a:ln w="9525">
            <a:noFill/>
            <a:miter lim="800000"/>
            <a:headEnd/>
            <a:tailEnd/>
          </a:ln>
          <a:effectLst/>
        </p:spPr>
        <p:txBody>
          <a:bodyPr wrap="none" lIns="0" tIns="0" rIns="0" bIns="0">
            <a:spAutoFit/>
          </a:bodyPr>
          <a:lstStyle/>
          <a:p>
            <a:pPr>
              <a:tabLst>
                <a:tab pos="1562100" algn="l"/>
              </a:tabLst>
            </a:pPr>
            <a:r>
              <a:rPr lang="en-US" sz="1500" b="1">
                <a:solidFill>
                  <a:srgbClr val="5F5F5F"/>
                </a:solidFill>
                <a:latin typeface="Verdana" pitchFamily="34" charset="0"/>
              </a:rPr>
              <a:t>Presentation by:  </a:t>
            </a:r>
            <a:r>
              <a:rPr lang="en-US" sz="1500">
                <a:solidFill>
                  <a:srgbClr val="5F5F5F"/>
                </a:solidFill>
                <a:latin typeface="Verdana" pitchFamily="34" charset="0"/>
              </a:rPr>
              <a:t>J. Gregory Durdock, President &amp; CEO</a:t>
            </a:r>
          </a:p>
        </p:txBody>
      </p:sp>
      <p:sp>
        <p:nvSpPr>
          <p:cNvPr id="149523" name="Rectangle 19"/>
          <p:cNvSpPr>
            <a:spLocks noChangeArrowheads="1"/>
          </p:cNvSpPr>
          <p:nvPr/>
        </p:nvSpPr>
        <p:spPr bwMode="auto">
          <a:xfrm>
            <a:off x="912813" y="1598613"/>
            <a:ext cx="4243387" cy="274637"/>
          </a:xfrm>
          <a:prstGeom prst="rect">
            <a:avLst/>
          </a:prstGeom>
          <a:noFill/>
          <a:ln w="9525">
            <a:noFill/>
            <a:miter lim="800000"/>
            <a:headEnd/>
            <a:tailEnd/>
          </a:ln>
          <a:effectLst/>
        </p:spPr>
        <p:txBody>
          <a:bodyPr wrap="none" lIns="0" tIns="0" rIns="0" bIns="0">
            <a:spAutoFit/>
          </a:bodyPr>
          <a:lstStyle/>
          <a:p>
            <a:r>
              <a:rPr lang="en-US" sz="1800" b="1">
                <a:solidFill>
                  <a:schemeClr val="tx2"/>
                </a:solidFill>
                <a:latin typeface="Verdana" pitchFamily="34" charset="0"/>
              </a:rPr>
              <a:t>Odyssey Interactive </a:t>
            </a:r>
            <a:r>
              <a:rPr lang="en-US" sz="1800" b="1" i="1">
                <a:solidFill>
                  <a:schemeClr val="tx2"/>
                </a:solidFill>
                <a:latin typeface="Verdana" pitchFamily="34" charset="0"/>
              </a:rPr>
              <a:t>e</a:t>
            </a:r>
            <a:r>
              <a:rPr lang="en-US" sz="1800" b="1">
                <a:solidFill>
                  <a:schemeClr val="tx2"/>
                </a:solidFill>
                <a:latin typeface="Verdana" pitchFamily="34" charset="0"/>
              </a:rPr>
              <a:t>Yearbooks </a:t>
            </a:r>
          </a:p>
        </p:txBody>
      </p:sp>
      <p:sp>
        <p:nvSpPr>
          <p:cNvPr id="149524" name="Rectangle 20"/>
          <p:cNvSpPr>
            <a:spLocks noChangeArrowheads="1"/>
          </p:cNvSpPr>
          <p:nvPr/>
        </p:nvSpPr>
        <p:spPr bwMode="auto">
          <a:xfrm>
            <a:off x="457200" y="381000"/>
            <a:ext cx="8229600" cy="334963"/>
          </a:xfrm>
          <a:prstGeom prst="rect">
            <a:avLst/>
          </a:prstGeom>
          <a:noFill/>
          <a:ln w="9525">
            <a:noFill/>
            <a:miter lim="800000"/>
            <a:headEnd/>
            <a:tailEnd/>
          </a:ln>
          <a:effectLst/>
        </p:spPr>
        <p:txBody>
          <a:bodyPr/>
          <a:lstStyle/>
          <a:p>
            <a:pPr algn="r" eaLnBrk="1" hangingPunct="1">
              <a:lnSpc>
                <a:spcPct val="85000"/>
              </a:lnSpc>
            </a:pPr>
            <a:r>
              <a:rPr lang="en-US" sz="1800" b="1" i="1">
                <a:solidFill>
                  <a:srgbClr val="FFFFFF"/>
                </a:solidFill>
                <a:effectLst>
                  <a:outerShdw blurRad="38100" dist="38100" dir="2700000" algn="tl">
                    <a:srgbClr val="000000"/>
                  </a:outerShdw>
                </a:effectLst>
                <a:latin typeface="Verdana" pitchFamily="34" charset="0"/>
              </a:rPr>
              <a:t>MyYearbookBuilder.com</a:t>
            </a:r>
            <a:endParaRPr lang="en-US" sz="1800" b="1">
              <a:solidFill>
                <a:srgbClr val="FFFFFF"/>
              </a:solidFill>
              <a:effectLst>
                <a:outerShdw blurRad="38100" dist="38100" dir="2700000" algn="tl">
                  <a:srgbClr val="000000"/>
                </a:outerShdw>
              </a:effectLst>
              <a:latin typeface="Verdana" pitchFamily="34" charset="0"/>
            </a:endParaRPr>
          </a:p>
        </p:txBody>
      </p:sp>
      <p:sp>
        <p:nvSpPr>
          <p:cNvPr id="149525" name="Text Box 21"/>
          <p:cNvSpPr txBox="1">
            <a:spLocks noChangeArrowheads="1"/>
          </p:cNvSpPr>
          <p:nvPr/>
        </p:nvSpPr>
        <p:spPr bwMode="auto">
          <a:xfrm>
            <a:off x="914400" y="2987675"/>
            <a:ext cx="4624388" cy="365125"/>
          </a:xfrm>
          <a:prstGeom prst="rect">
            <a:avLst/>
          </a:prstGeom>
          <a:noFill/>
          <a:ln w="9525">
            <a:noFill/>
            <a:miter lim="800000"/>
            <a:headEnd/>
            <a:tailEnd/>
          </a:ln>
          <a:effectLst/>
        </p:spPr>
        <p:txBody>
          <a:bodyPr wrap="none" lIns="0" tIns="0" rIns="0" bIns="0">
            <a:spAutoFit/>
          </a:bodyPr>
          <a:lstStyle/>
          <a:p>
            <a:pPr>
              <a:tabLst>
                <a:tab pos="1562100" algn="l"/>
              </a:tabLst>
            </a:pPr>
            <a:r>
              <a:rPr lang="en-US" sz="1200" b="1">
                <a:solidFill>
                  <a:schemeClr val="folHlink"/>
                </a:solidFill>
                <a:latin typeface="Verdana" pitchFamily="34" charset="0"/>
              </a:rPr>
              <a:t>This presentation will run automatically.</a:t>
            </a:r>
          </a:p>
          <a:p>
            <a:pPr>
              <a:tabLst>
                <a:tab pos="1562100" algn="l"/>
              </a:tabLst>
            </a:pPr>
            <a:r>
              <a:rPr lang="en-US" sz="1200" b="1">
                <a:solidFill>
                  <a:schemeClr val="folHlink"/>
                </a:solidFill>
                <a:latin typeface="Verdana" pitchFamily="34" charset="0"/>
              </a:rPr>
              <a:t>To self-navigate, use the controls in lower left corner.</a:t>
            </a:r>
          </a:p>
        </p:txBody>
      </p:sp>
    </p:spTree>
  </p:cSld>
  <p:clrMapOvr>
    <a:masterClrMapping/>
  </p:clrMapOvr>
  <p:transition advTm="1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3000"/>
                                  </p:stCondLst>
                                  <p:iterate type="lt">
                                    <p:tmPct val="50000"/>
                                  </p:iterate>
                                  <p:childTnLst>
                                    <p:set>
                                      <p:cBhvr>
                                        <p:cTn id="6" dur="1" fill="hold">
                                          <p:stCondLst>
                                            <p:cond delay="0"/>
                                          </p:stCondLst>
                                        </p:cTn>
                                        <p:tgtEl>
                                          <p:spTgt spid="149525"/>
                                        </p:tgtEl>
                                        <p:attrNameLst>
                                          <p:attrName>style.visibility</p:attrName>
                                        </p:attrNameLst>
                                      </p:cBhvr>
                                      <p:to>
                                        <p:strVal val="visible"/>
                                      </p:to>
                                    </p:set>
                                    <p:anim calcmode="discrete" valueType="clr">
                                      <p:cBhvr override="childStyle">
                                        <p:cTn id="7" dur="80"/>
                                        <p:tgtEl>
                                          <p:spTgt spid="14952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9525"/>
                                        </p:tgtEl>
                                        <p:attrNameLst>
                                          <p:attrName>fillcolor</p:attrName>
                                        </p:attrNameLst>
                                      </p:cBhvr>
                                      <p:tavLst>
                                        <p:tav tm="0">
                                          <p:val>
                                            <p:clrVal>
                                              <a:schemeClr val="accent2"/>
                                            </p:clrVal>
                                          </p:val>
                                        </p:tav>
                                        <p:tav tm="50000">
                                          <p:val>
                                            <p:clrVal>
                                              <a:schemeClr val="hlink"/>
                                            </p:clrVal>
                                          </p:val>
                                        </p:tav>
                                      </p:tavLst>
                                    </p:anim>
                                    <p:set>
                                      <p:cBhvr>
                                        <p:cTn id="9" dur="80"/>
                                        <p:tgtEl>
                                          <p:spTgt spid="149525"/>
                                        </p:tgtEl>
                                        <p:attrNameLst>
                                          <p:attrName>fill.type</p:attrName>
                                        </p:attrNameLst>
                                      </p:cBhvr>
                                      <p:to>
                                        <p:strVal val="solid"/>
                                      </p:to>
                                    </p:set>
                                  </p:childTnLst>
                                </p:cTn>
                              </p:par>
                            </p:childTnLst>
                          </p:cTn>
                        </p:par>
                        <p:par>
                          <p:cTn id="10" fill="hold">
                            <p:stCondLst>
                              <p:cond delay="6440"/>
                            </p:stCondLst>
                            <p:childTnLst>
                              <p:par>
                                <p:cTn id="11" presetID="1" presetClass="exit" presetSubtype="0" fill="hold" grpId="1" nodeType="afterEffect">
                                  <p:stCondLst>
                                    <p:cond delay="6000"/>
                                  </p:stCondLst>
                                  <p:iterate type="lt">
                                    <p:tmAbs val="0"/>
                                  </p:iterate>
                                  <p:childTnLst>
                                    <p:set>
                                      <p:cBhvr>
                                        <p:cTn id="12" dur="1" fill="hold">
                                          <p:stCondLst>
                                            <p:cond delay="0"/>
                                          </p:stCondLst>
                                        </p:cTn>
                                        <p:tgtEl>
                                          <p:spTgt spid="1495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25" grpId="0"/>
      <p:bldP spid="14952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bwMode="auto">
          <a:xfrm>
            <a:off x="457200" y="381000"/>
            <a:ext cx="8229600" cy="334963"/>
          </a:xfrm>
          <a:noFill/>
          <a:ln>
            <a:miter lim="800000"/>
            <a:headEnd/>
            <a:tailEnd/>
          </a:ln>
        </p:spPr>
        <p:txBody>
          <a:bodyPr vert="horz" wrap="square" lIns="91440" tIns="45720" rIns="91440" bIns="45720" numCol="1" anchor="t" anchorCtr="0" compatLnSpc="1">
            <a:prstTxWarp prst="textNoShape">
              <a:avLst/>
            </a:prstTxWarp>
          </a:bodyPr>
          <a:lstStyle/>
          <a:p>
            <a:pPr algn="r"/>
            <a:r>
              <a:rPr lang="en-US" sz="1800" i="1">
                <a:solidFill>
                  <a:srgbClr val="FFFFFF"/>
                </a:solidFill>
                <a:effectLst>
                  <a:outerShdw blurRad="38100" dist="38100" dir="2700000" algn="tl">
                    <a:srgbClr val="000000"/>
                  </a:outerShdw>
                </a:effectLst>
                <a:latin typeface="Verdana" pitchFamily="34" charset="0"/>
              </a:rPr>
              <a:t>e</a:t>
            </a:r>
            <a:r>
              <a:rPr lang="en-US" sz="1800">
                <a:solidFill>
                  <a:srgbClr val="FFFFFF"/>
                </a:solidFill>
                <a:effectLst>
                  <a:outerShdw blurRad="38100" dist="38100" dir="2700000" algn="tl">
                    <a:srgbClr val="000000"/>
                  </a:outerShdw>
                </a:effectLst>
                <a:latin typeface="Verdana" pitchFamily="34" charset="0"/>
              </a:rPr>
              <a:t>Yearbooks</a:t>
            </a:r>
          </a:p>
        </p:txBody>
      </p:sp>
      <p:sp>
        <p:nvSpPr>
          <p:cNvPr id="229379" name="Rectangle 3"/>
          <p:cNvSpPr>
            <a:spLocks noGrp="1" noChangeArrowheads="1"/>
          </p:cNvSpPr>
          <p:nvPr>
            <p:ph type="body" idx="1"/>
          </p:nvPr>
        </p:nvSpPr>
        <p:spPr bwMode="auto">
          <a:xfrm>
            <a:off x="912813" y="1827213"/>
            <a:ext cx="3659187" cy="3533775"/>
          </a:xfrm>
          <a:noFill/>
          <a:ln>
            <a:miter lim="800000"/>
            <a:headEnd/>
            <a:tailEnd/>
          </a:ln>
        </p:spPr>
        <p:txBody>
          <a:bodyPr vert="horz" wrap="square" lIns="0" tIns="0" rIns="0" bIns="0" numCol="1" anchor="t" anchorCtr="0" compatLnSpc="1">
            <a:prstTxWarp prst="textNoShape">
              <a:avLst/>
            </a:prstTxWarp>
            <a:spAutoFit/>
          </a:bodyPr>
          <a:lstStyle/>
          <a:p>
            <a:pPr>
              <a:buFont typeface="Arial" charset="0"/>
              <a:buNone/>
            </a:pPr>
            <a:r>
              <a:rPr lang="en-US" b="1" i="1">
                <a:solidFill>
                  <a:schemeClr val="folHlink"/>
                </a:solidFill>
                <a:latin typeface="Verdana" pitchFamily="34" charset="0"/>
              </a:rPr>
              <a:t>e</a:t>
            </a:r>
            <a:r>
              <a:rPr lang="en-US" b="1">
                <a:solidFill>
                  <a:schemeClr val="folHlink"/>
                </a:solidFill>
                <a:latin typeface="Verdana" pitchFamily="34" charset="0"/>
              </a:rPr>
              <a:t>Signatures</a:t>
            </a:r>
            <a:r>
              <a:rPr lang="en-US">
                <a:solidFill>
                  <a:srgbClr val="5F5F5F"/>
                </a:solidFill>
                <a:latin typeface="Verdana" pitchFamily="34" charset="0"/>
              </a:rPr>
              <a:t>	</a:t>
            </a:r>
          </a:p>
          <a:p>
            <a:r>
              <a:rPr lang="en-US">
                <a:solidFill>
                  <a:srgbClr val="5F5F5F"/>
                </a:solidFill>
                <a:latin typeface="Verdana" pitchFamily="34" charset="0"/>
              </a:rPr>
              <a:t>Allow students to write messages to fellow students.</a:t>
            </a:r>
          </a:p>
          <a:p>
            <a:pPr>
              <a:buFont typeface="Arial" charset="0"/>
              <a:buNone/>
            </a:pPr>
            <a:endParaRPr lang="en-US" sz="800">
              <a:solidFill>
                <a:srgbClr val="5F5F5F"/>
              </a:solidFill>
              <a:latin typeface="Verdana" pitchFamily="34" charset="0"/>
            </a:endParaRPr>
          </a:p>
          <a:p>
            <a:pPr>
              <a:buFont typeface="Arial" charset="0"/>
              <a:buNone/>
            </a:pPr>
            <a:r>
              <a:rPr lang="en-US" b="1">
                <a:solidFill>
                  <a:schemeClr val="folHlink"/>
                </a:solidFill>
                <a:latin typeface="Verdana" pitchFamily="34" charset="0"/>
              </a:rPr>
              <a:t>“Buddies”</a:t>
            </a:r>
          </a:p>
          <a:p>
            <a:r>
              <a:rPr lang="en-US">
                <a:solidFill>
                  <a:srgbClr val="5F5F5F"/>
                </a:solidFill>
                <a:latin typeface="Verdana" pitchFamily="34" charset="0"/>
              </a:rPr>
              <a:t>Intra-yearbook student network.</a:t>
            </a:r>
          </a:p>
          <a:p>
            <a:r>
              <a:rPr lang="en-US">
                <a:solidFill>
                  <a:srgbClr val="5F5F5F"/>
                </a:solidFill>
                <a:latin typeface="Verdana" pitchFamily="34" charset="0"/>
              </a:rPr>
              <a:t>Connect one student portrait to another.</a:t>
            </a:r>
          </a:p>
          <a:p>
            <a:endParaRPr lang="en-US" sz="800">
              <a:solidFill>
                <a:srgbClr val="5F5F5F"/>
              </a:solidFill>
              <a:latin typeface="Verdana" pitchFamily="34" charset="0"/>
            </a:endParaRPr>
          </a:p>
          <a:p>
            <a:pPr>
              <a:buFont typeface="Arial" charset="0"/>
              <a:buNone/>
            </a:pPr>
            <a:r>
              <a:rPr lang="en-US" b="1" i="1">
                <a:solidFill>
                  <a:schemeClr val="folHlink"/>
                </a:solidFill>
                <a:latin typeface="Verdana" pitchFamily="34" charset="0"/>
              </a:rPr>
              <a:t>e</a:t>
            </a:r>
            <a:r>
              <a:rPr lang="en-US" b="1">
                <a:solidFill>
                  <a:schemeClr val="folHlink"/>
                </a:solidFill>
                <a:latin typeface="Verdana" pitchFamily="34" charset="0"/>
              </a:rPr>
              <a:t>Dictionary</a:t>
            </a:r>
          </a:p>
          <a:p>
            <a:r>
              <a:rPr lang="en-US">
                <a:solidFill>
                  <a:srgbClr val="5F5F5F"/>
                </a:solidFill>
                <a:latin typeface="Verdana" pitchFamily="34" charset="0"/>
              </a:rPr>
              <a:t>Built-in dictionary that prevents the posting of inappropriate or offensive material.</a:t>
            </a:r>
          </a:p>
        </p:txBody>
      </p:sp>
      <p:sp>
        <p:nvSpPr>
          <p:cNvPr id="229380" name="Rectangle 4"/>
          <p:cNvSpPr>
            <a:spLocks noChangeArrowheads="1"/>
          </p:cNvSpPr>
          <p:nvPr/>
        </p:nvSpPr>
        <p:spPr bwMode="auto">
          <a:xfrm>
            <a:off x="912813" y="1344613"/>
            <a:ext cx="3021012" cy="304800"/>
          </a:xfrm>
          <a:prstGeom prst="rect">
            <a:avLst/>
          </a:prstGeom>
          <a:noFill/>
          <a:ln w="9525">
            <a:noFill/>
            <a:miter lim="800000"/>
            <a:headEnd/>
            <a:tailEnd/>
          </a:ln>
          <a:effectLst/>
        </p:spPr>
        <p:txBody>
          <a:bodyPr wrap="none" lIns="0" tIns="0" rIns="0" bIns="0">
            <a:spAutoFit/>
          </a:bodyPr>
          <a:lstStyle/>
          <a:p>
            <a:r>
              <a:rPr lang="en-US" sz="2000" b="1">
                <a:solidFill>
                  <a:schemeClr val="tx2"/>
                </a:solidFill>
                <a:effectLst>
                  <a:outerShdw blurRad="38100" dist="38100" dir="2700000" algn="tl">
                    <a:srgbClr val="000000"/>
                  </a:outerShdw>
                </a:effectLst>
                <a:latin typeface="Verdana" pitchFamily="34" charset="0"/>
              </a:rPr>
              <a:t>Interactive Features:</a:t>
            </a:r>
          </a:p>
        </p:txBody>
      </p:sp>
      <p:pic>
        <p:nvPicPr>
          <p:cNvPr id="229381" name="Picture 5"/>
          <p:cNvPicPr>
            <a:picLocks noChangeAspect="1" noChangeArrowheads="1"/>
          </p:cNvPicPr>
          <p:nvPr/>
        </p:nvPicPr>
        <p:blipFill>
          <a:blip r:embed="rId2"/>
          <a:srcRect l="150" t="17998" r="35620" b="14998"/>
          <a:stretch>
            <a:fillRect/>
          </a:stretch>
        </p:blipFill>
        <p:spPr bwMode="auto">
          <a:xfrm>
            <a:off x="4800600" y="1827213"/>
            <a:ext cx="3913188" cy="2551112"/>
          </a:xfrm>
          <a:prstGeom prst="rect">
            <a:avLst/>
          </a:prstGeom>
          <a:noFill/>
          <a:ln w="9525">
            <a:solidFill>
              <a:schemeClr val="tx1"/>
            </a:solidFill>
            <a:miter lim="800000"/>
            <a:headEnd/>
            <a:tailEnd/>
          </a:ln>
          <a:effectLst/>
        </p:spPr>
      </p:pic>
    </p:spTree>
  </p:cSld>
  <p:clrMapOvr>
    <a:masterClrMapping/>
  </p:clrMapOvr>
  <p:transition advClick="0" advTm="2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29380"/>
                                        </p:tgtEl>
                                        <p:attrNameLst>
                                          <p:attrName>style.visibility</p:attrName>
                                        </p:attrNameLst>
                                      </p:cBhvr>
                                      <p:to>
                                        <p:strVal val="visible"/>
                                      </p:to>
                                    </p:set>
                                    <p:anim calcmode="lin" valueType="num">
                                      <p:cBhvr additive="base">
                                        <p:cTn id="7" dur="500" fill="hold"/>
                                        <p:tgtEl>
                                          <p:spTgt spid="229380"/>
                                        </p:tgtEl>
                                        <p:attrNameLst>
                                          <p:attrName>ppt_x</p:attrName>
                                        </p:attrNameLst>
                                      </p:cBhvr>
                                      <p:tavLst>
                                        <p:tav tm="0">
                                          <p:val>
                                            <p:strVal val="0-#ppt_w/2"/>
                                          </p:val>
                                        </p:tav>
                                        <p:tav tm="100000">
                                          <p:val>
                                            <p:strVal val="#ppt_x"/>
                                          </p:val>
                                        </p:tav>
                                      </p:tavLst>
                                    </p:anim>
                                    <p:anim calcmode="lin" valueType="num">
                                      <p:cBhvr additive="base">
                                        <p:cTn id="8" dur="500" fill="hold"/>
                                        <p:tgtEl>
                                          <p:spTgt spid="2293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500"/>
                                  </p:stCondLst>
                                  <p:childTnLst>
                                    <p:set>
                                      <p:cBhvr>
                                        <p:cTn id="11" dur="1" fill="hold">
                                          <p:stCondLst>
                                            <p:cond delay="0"/>
                                          </p:stCondLst>
                                        </p:cTn>
                                        <p:tgtEl>
                                          <p:spTgt spid="229379">
                                            <p:txEl>
                                              <p:pRg st="0" end="0"/>
                                            </p:txEl>
                                          </p:spTgt>
                                        </p:tgtEl>
                                        <p:attrNameLst>
                                          <p:attrName>style.visibility</p:attrName>
                                        </p:attrNameLst>
                                      </p:cBhvr>
                                      <p:to>
                                        <p:strVal val="visible"/>
                                      </p:to>
                                    </p:set>
                                    <p:animEffect transition="in" filter="dissolve">
                                      <p:cBhvr>
                                        <p:cTn id="12" dur="500"/>
                                        <p:tgtEl>
                                          <p:spTgt spid="229379">
                                            <p:txEl>
                                              <p:pRg st="0" end="0"/>
                                            </p:txEl>
                                          </p:spTgt>
                                        </p:tgtEl>
                                      </p:cBhvr>
                                    </p:animEffect>
                                  </p:childTnLst>
                                </p:cTn>
                              </p:par>
                            </p:childTnLst>
                          </p:cTn>
                        </p:par>
                        <p:par>
                          <p:cTn id="13" fill="hold">
                            <p:stCondLst>
                              <p:cond delay="1500"/>
                            </p:stCondLst>
                            <p:childTnLst>
                              <p:par>
                                <p:cTn id="14" presetID="9" presetClass="entr" presetSubtype="0" fill="hold" grpId="0" nodeType="afterEffect">
                                  <p:stCondLst>
                                    <p:cond delay="0"/>
                                  </p:stCondLst>
                                  <p:childTnLst>
                                    <p:set>
                                      <p:cBhvr>
                                        <p:cTn id="15" dur="1" fill="hold">
                                          <p:stCondLst>
                                            <p:cond delay="0"/>
                                          </p:stCondLst>
                                        </p:cTn>
                                        <p:tgtEl>
                                          <p:spTgt spid="229379">
                                            <p:txEl>
                                              <p:pRg st="1" end="1"/>
                                            </p:txEl>
                                          </p:spTgt>
                                        </p:tgtEl>
                                        <p:attrNameLst>
                                          <p:attrName>style.visibility</p:attrName>
                                        </p:attrNameLst>
                                      </p:cBhvr>
                                      <p:to>
                                        <p:strVal val="visible"/>
                                      </p:to>
                                    </p:set>
                                    <p:animEffect transition="in" filter="dissolve">
                                      <p:cBhvr>
                                        <p:cTn id="16" dur="500"/>
                                        <p:tgtEl>
                                          <p:spTgt spid="229379">
                                            <p:txEl>
                                              <p:pRg st="1" end="1"/>
                                            </p:txEl>
                                          </p:spTgt>
                                        </p:tgtEl>
                                      </p:cBhvr>
                                    </p:animEffect>
                                  </p:childTnLst>
                                </p:cTn>
                              </p:par>
                            </p:childTnLst>
                          </p:cTn>
                        </p:par>
                        <p:par>
                          <p:cTn id="17" fill="hold">
                            <p:stCondLst>
                              <p:cond delay="2000"/>
                            </p:stCondLst>
                            <p:childTnLst>
                              <p:par>
                                <p:cTn id="18" presetID="9" presetClass="entr" presetSubtype="0" fill="hold" grpId="0" nodeType="afterEffect">
                                  <p:stCondLst>
                                    <p:cond delay="0"/>
                                  </p:stCondLst>
                                  <p:childTnLst>
                                    <p:set>
                                      <p:cBhvr>
                                        <p:cTn id="19" dur="1" fill="hold">
                                          <p:stCondLst>
                                            <p:cond delay="0"/>
                                          </p:stCondLst>
                                        </p:cTn>
                                        <p:tgtEl>
                                          <p:spTgt spid="229379">
                                            <p:txEl>
                                              <p:pRg st="3" end="3"/>
                                            </p:txEl>
                                          </p:spTgt>
                                        </p:tgtEl>
                                        <p:attrNameLst>
                                          <p:attrName>style.visibility</p:attrName>
                                        </p:attrNameLst>
                                      </p:cBhvr>
                                      <p:to>
                                        <p:strVal val="visible"/>
                                      </p:to>
                                    </p:set>
                                    <p:animEffect transition="in" filter="dissolve">
                                      <p:cBhvr>
                                        <p:cTn id="20" dur="500"/>
                                        <p:tgtEl>
                                          <p:spTgt spid="229379">
                                            <p:txEl>
                                              <p:pRg st="3" end="3"/>
                                            </p:txEl>
                                          </p:spTgt>
                                        </p:tgtEl>
                                      </p:cBhvr>
                                    </p:animEffect>
                                  </p:childTnLst>
                                </p:cTn>
                              </p:par>
                            </p:childTnLst>
                          </p:cTn>
                        </p:par>
                        <p:par>
                          <p:cTn id="21" fill="hold">
                            <p:stCondLst>
                              <p:cond delay="2500"/>
                            </p:stCondLst>
                            <p:childTnLst>
                              <p:par>
                                <p:cTn id="22" presetID="9" presetClass="entr" presetSubtype="0" fill="hold" grpId="0" nodeType="afterEffect">
                                  <p:stCondLst>
                                    <p:cond delay="0"/>
                                  </p:stCondLst>
                                  <p:childTnLst>
                                    <p:set>
                                      <p:cBhvr>
                                        <p:cTn id="23" dur="1" fill="hold">
                                          <p:stCondLst>
                                            <p:cond delay="0"/>
                                          </p:stCondLst>
                                        </p:cTn>
                                        <p:tgtEl>
                                          <p:spTgt spid="229379">
                                            <p:txEl>
                                              <p:pRg st="4" end="4"/>
                                            </p:txEl>
                                          </p:spTgt>
                                        </p:tgtEl>
                                        <p:attrNameLst>
                                          <p:attrName>style.visibility</p:attrName>
                                        </p:attrNameLst>
                                      </p:cBhvr>
                                      <p:to>
                                        <p:strVal val="visible"/>
                                      </p:to>
                                    </p:set>
                                    <p:animEffect transition="in" filter="dissolve">
                                      <p:cBhvr>
                                        <p:cTn id="24" dur="500"/>
                                        <p:tgtEl>
                                          <p:spTgt spid="229379">
                                            <p:txEl>
                                              <p:pRg st="4" end="4"/>
                                            </p:txEl>
                                          </p:spTgt>
                                        </p:tgtEl>
                                      </p:cBhvr>
                                    </p:animEffect>
                                  </p:childTnLst>
                                </p:cTn>
                              </p:par>
                            </p:childTnLst>
                          </p:cTn>
                        </p:par>
                        <p:par>
                          <p:cTn id="25" fill="hold">
                            <p:stCondLst>
                              <p:cond delay="3000"/>
                            </p:stCondLst>
                            <p:childTnLst>
                              <p:par>
                                <p:cTn id="26" presetID="9" presetClass="entr" presetSubtype="0" fill="hold" grpId="0" nodeType="afterEffect">
                                  <p:stCondLst>
                                    <p:cond delay="0"/>
                                  </p:stCondLst>
                                  <p:childTnLst>
                                    <p:set>
                                      <p:cBhvr>
                                        <p:cTn id="27" dur="1" fill="hold">
                                          <p:stCondLst>
                                            <p:cond delay="0"/>
                                          </p:stCondLst>
                                        </p:cTn>
                                        <p:tgtEl>
                                          <p:spTgt spid="229379">
                                            <p:txEl>
                                              <p:pRg st="5" end="5"/>
                                            </p:txEl>
                                          </p:spTgt>
                                        </p:tgtEl>
                                        <p:attrNameLst>
                                          <p:attrName>style.visibility</p:attrName>
                                        </p:attrNameLst>
                                      </p:cBhvr>
                                      <p:to>
                                        <p:strVal val="visible"/>
                                      </p:to>
                                    </p:set>
                                    <p:animEffect transition="in" filter="dissolve">
                                      <p:cBhvr>
                                        <p:cTn id="28" dur="500"/>
                                        <p:tgtEl>
                                          <p:spTgt spid="229379">
                                            <p:txEl>
                                              <p:pRg st="5" end="5"/>
                                            </p:txEl>
                                          </p:spTgt>
                                        </p:tgtEl>
                                      </p:cBhvr>
                                    </p:animEffect>
                                  </p:childTnLst>
                                </p:cTn>
                              </p:par>
                            </p:childTnLst>
                          </p:cTn>
                        </p:par>
                        <p:par>
                          <p:cTn id="29" fill="hold">
                            <p:stCondLst>
                              <p:cond delay="3500"/>
                            </p:stCondLst>
                            <p:childTnLst>
                              <p:par>
                                <p:cTn id="30" presetID="9" presetClass="entr" presetSubtype="0" fill="hold" grpId="0" nodeType="afterEffect">
                                  <p:stCondLst>
                                    <p:cond delay="0"/>
                                  </p:stCondLst>
                                  <p:childTnLst>
                                    <p:set>
                                      <p:cBhvr>
                                        <p:cTn id="31" dur="1" fill="hold">
                                          <p:stCondLst>
                                            <p:cond delay="0"/>
                                          </p:stCondLst>
                                        </p:cTn>
                                        <p:tgtEl>
                                          <p:spTgt spid="229379">
                                            <p:txEl>
                                              <p:pRg st="7" end="7"/>
                                            </p:txEl>
                                          </p:spTgt>
                                        </p:tgtEl>
                                        <p:attrNameLst>
                                          <p:attrName>style.visibility</p:attrName>
                                        </p:attrNameLst>
                                      </p:cBhvr>
                                      <p:to>
                                        <p:strVal val="visible"/>
                                      </p:to>
                                    </p:set>
                                    <p:animEffect transition="in" filter="dissolve">
                                      <p:cBhvr>
                                        <p:cTn id="32" dur="500"/>
                                        <p:tgtEl>
                                          <p:spTgt spid="229379">
                                            <p:txEl>
                                              <p:pRg st="7" end="7"/>
                                            </p:txEl>
                                          </p:spTgt>
                                        </p:tgtEl>
                                      </p:cBhvr>
                                    </p:animEffect>
                                  </p:childTnLst>
                                </p:cTn>
                              </p:par>
                            </p:childTnLst>
                          </p:cTn>
                        </p:par>
                        <p:par>
                          <p:cTn id="33" fill="hold">
                            <p:stCondLst>
                              <p:cond delay="4000"/>
                            </p:stCondLst>
                            <p:childTnLst>
                              <p:par>
                                <p:cTn id="34" presetID="9" presetClass="entr" presetSubtype="0" fill="hold" grpId="0" nodeType="afterEffect">
                                  <p:stCondLst>
                                    <p:cond delay="0"/>
                                  </p:stCondLst>
                                  <p:childTnLst>
                                    <p:set>
                                      <p:cBhvr>
                                        <p:cTn id="35" dur="1" fill="hold">
                                          <p:stCondLst>
                                            <p:cond delay="0"/>
                                          </p:stCondLst>
                                        </p:cTn>
                                        <p:tgtEl>
                                          <p:spTgt spid="229379">
                                            <p:txEl>
                                              <p:pRg st="8" end="8"/>
                                            </p:txEl>
                                          </p:spTgt>
                                        </p:tgtEl>
                                        <p:attrNameLst>
                                          <p:attrName>style.visibility</p:attrName>
                                        </p:attrNameLst>
                                      </p:cBhvr>
                                      <p:to>
                                        <p:strVal val="visible"/>
                                      </p:to>
                                    </p:set>
                                    <p:animEffect transition="in" filter="dissolve">
                                      <p:cBhvr>
                                        <p:cTn id="36" dur="500"/>
                                        <p:tgtEl>
                                          <p:spTgt spid="2293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uiExpand="1" build="p"/>
      <p:bldP spid="22938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bwMode="auto">
          <a:xfrm>
            <a:off x="457200" y="381000"/>
            <a:ext cx="8229600" cy="334963"/>
          </a:xfrm>
          <a:noFill/>
          <a:ln>
            <a:miter lim="800000"/>
            <a:headEnd/>
            <a:tailEnd/>
          </a:ln>
        </p:spPr>
        <p:txBody>
          <a:bodyPr vert="horz" wrap="square" lIns="91440" tIns="45720" rIns="91440" bIns="45720" numCol="1" anchor="t" anchorCtr="0" compatLnSpc="1">
            <a:prstTxWarp prst="textNoShape">
              <a:avLst/>
            </a:prstTxWarp>
          </a:bodyPr>
          <a:lstStyle/>
          <a:p>
            <a:pPr algn="r"/>
            <a:r>
              <a:rPr lang="en-US" sz="1800" i="1">
                <a:solidFill>
                  <a:srgbClr val="FFFFFF"/>
                </a:solidFill>
                <a:effectLst>
                  <a:outerShdw blurRad="38100" dist="38100" dir="2700000" algn="tl">
                    <a:srgbClr val="000000"/>
                  </a:outerShdw>
                </a:effectLst>
                <a:latin typeface="Verdana" pitchFamily="34" charset="0"/>
              </a:rPr>
              <a:t>e</a:t>
            </a:r>
            <a:r>
              <a:rPr lang="en-US" sz="1800">
                <a:solidFill>
                  <a:srgbClr val="FFFFFF"/>
                </a:solidFill>
                <a:effectLst>
                  <a:outerShdw blurRad="38100" dist="38100" dir="2700000" algn="tl">
                    <a:srgbClr val="000000"/>
                  </a:outerShdw>
                </a:effectLst>
                <a:latin typeface="Verdana" pitchFamily="34" charset="0"/>
              </a:rPr>
              <a:t>Yearbooks</a:t>
            </a:r>
          </a:p>
        </p:txBody>
      </p:sp>
      <p:sp>
        <p:nvSpPr>
          <p:cNvPr id="225283" name="Rectangle 3"/>
          <p:cNvSpPr>
            <a:spLocks noGrp="1" noChangeArrowheads="1"/>
          </p:cNvSpPr>
          <p:nvPr>
            <p:ph type="body" idx="1"/>
          </p:nvPr>
        </p:nvSpPr>
        <p:spPr bwMode="auto">
          <a:xfrm>
            <a:off x="912813" y="1827213"/>
            <a:ext cx="3659187" cy="3194050"/>
          </a:xfrm>
          <a:noFill/>
          <a:ln>
            <a:miter lim="800000"/>
            <a:headEnd/>
            <a:tailEnd/>
          </a:ln>
        </p:spPr>
        <p:txBody>
          <a:bodyPr vert="horz" wrap="square" lIns="0" tIns="0" rIns="0" bIns="0" numCol="1" anchor="t" anchorCtr="0" compatLnSpc="1">
            <a:prstTxWarp prst="textNoShape">
              <a:avLst/>
            </a:prstTxWarp>
            <a:spAutoFit/>
          </a:bodyPr>
          <a:lstStyle/>
          <a:p>
            <a:r>
              <a:rPr lang="en-US">
                <a:solidFill>
                  <a:srgbClr val="5F5F5F"/>
                </a:solidFill>
                <a:latin typeface="Verdana" pitchFamily="34" charset="0"/>
              </a:rPr>
              <a:t>All </a:t>
            </a:r>
            <a:r>
              <a:rPr lang="en-US" b="1" i="1">
                <a:solidFill>
                  <a:srgbClr val="5F5F5F"/>
                </a:solidFill>
                <a:latin typeface="Verdana" pitchFamily="34" charset="0"/>
              </a:rPr>
              <a:t>e</a:t>
            </a:r>
            <a:r>
              <a:rPr lang="en-US">
                <a:solidFill>
                  <a:srgbClr val="5F5F5F"/>
                </a:solidFill>
                <a:latin typeface="Verdana" pitchFamily="34" charset="0"/>
              </a:rPr>
              <a:t>Yearbooks require a “School Code”, “User Names” and “Passwords” for account access.</a:t>
            </a:r>
          </a:p>
          <a:p>
            <a:endParaRPr lang="en-US" sz="800">
              <a:solidFill>
                <a:srgbClr val="5F5F5F"/>
              </a:solidFill>
              <a:latin typeface="Verdana" pitchFamily="34" charset="0"/>
            </a:endParaRPr>
          </a:p>
          <a:p>
            <a:r>
              <a:rPr lang="en-US">
                <a:solidFill>
                  <a:srgbClr val="5F5F5F"/>
                </a:solidFill>
                <a:latin typeface="Verdana" pitchFamily="34" charset="0"/>
              </a:rPr>
              <a:t>Each </a:t>
            </a:r>
            <a:r>
              <a:rPr lang="en-US" b="1" i="1">
                <a:solidFill>
                  <a:srgbClr val="5F5F5F"/>
                </a:solidFill>
                <a:latin typeface="Verdana" pitchFamily="34" charset="0"/>
              </a:rPr>
              <a:t>e</a:t>
            </a:r>
            <a:r>
              <a:rPr lang="en-US">
                <a:solidFill>
                  <a:srgbClr val="5F5F5F"/>
                </a:solidFill>
                <a:latin typeface="Verdana" pitchFamily="34" charset="0"/>
              </a:rPr>
              <a:t>Yearbook contains two types of account access:</a:t>
            </a:r>
          </a:p>
          <a:p>
            <a:pPr marL="857250" lvl="1" indent="-285750"/>
            <a:r>
              <a:rPr lang="en-US" sz="1200" b="1">
                <a:solidFill>
                  <a:schemeClr val="folHlink"/>
                </a:solidFill>
                <a:latin typeface="Verdana" pitchFamily="34" charset="0"/>
              </a:rPr>
              <a:t>Student account access</a:t>
            </a:r>
          </a:p>
          <a:p>
            <a:pPr marL="857250" lvl="1" indent="-285750"/>
            <a:r>
              <a:rPr lang="en-US" sz="1200" b="1">
                <a:solidFill>
                  <a:schemeClr val="folHlink"/>
                </a:solidFill>
                <a:latin typeface="Verdana" pitchFamily="34" charset="0"/>
              </a:rPr>
              <a:t>Administrator account access</a:t>
            </a:r>
          </a:p>
          <a:p>
            <a:endParaRPr lang="en-US" sz="800" b="1">
              <a:solidFill>
                <a:srgbClr val="5F5F5F"/>
              </a:solidFill>
              <a:latin typeface="Verdana" pitchFamily="34" charset="0"/>
            </a:endParaRPr>
          </a:p>
          <a:p>
            <a:r>
              <a:rPr lang="en-US">
                <a:solidFill>
                  <a:srgbClr val="5F5F5F"/>
                </a:solidFill>
                <a:latin typeface="Verdana" pitchFamily="34" charset="0"/>
              </a:rPr>
              <a:t>Privileges within the </a:t>
            </a:r>
            <a:r>
              <a:rPr lang="en-US" b="1" i="1">
                <a:solidFill>
                  <a:srgbClr val="5F5F5F"/>
                </a:solidFill>
                <a:latin typeface="Verdana" pitchFamily="34" charset="0"/>
              </a:rPr>
              <a:t>e</a:t>
            </a:r>
            <a:r>
              <a:rPr lang="en-US">
                <a:solidFill>
                  <a:srgbClr val="5F5F5F"/>
                </a:solidFill>
                <a:latin typeface="Verdana" pitchFamily="34" charset="0"/>
              </a:rPr>
              <a:t>Yearbook database are restricted and solely determined by local account access.</a:t>
            </a:r>
          </a:p>
        </p:txBody>
      </p:sp>
      <p:sp>
        <p:nvSpPr>
          <p:cNvPr id="225284" name="Rectangle 4"/>
          <p:cNvSpPr>
            <a:spLocks noChangeArrowheads="1"/>
          </p:cNvSpPr>
          <p:nvPr/>
        </p:nvSpPr>
        <p:spPr bwMode="auto">
          <a:xfrm>
            <a:off x="912813" y="1344613"/>
            <a:ext cx="2200275" cy="304800"/>
          </a:xfrm>
          <a:prstGeom prst="rect">
            <a:avLst/>
          </a:prstGeom>
          <a:noFill/>
          <a:ln w="9525">
            <a:noFill/>
            <a:miter lim="800000"/>
            <a:headEnd/>
            <a:tailEnd/>
          </a:ln>
          <a:effectLst/>
        </p:spPr>
        <p:txBody>
          <a:bodyPr wrap="none" lIns="0" tIns="0" rIns="0" bIns="0">
            <a:spAutoFit/>
          </a:bodyPr>
          <a:lstStyle/>
          <a:p>
            <a:r>
              <a:rPr lang="en-US" sz="2000" b="1">
                <a:solidFill>
                  <a:schemeClr val="tx2"/>
                </a:solidFill>
                <a:effectLst>
                  <a:outerShdw blurRad="38100" dist="38100" dir="2700000" algn="tl">
                    <a:srgbClr val="000000"/>
                  </a:outerShdw>
                </a:effectLst>
                <a:latin typeface="Verdana" pitchFamily="34" charset="0"/>
              </a:rPr>
              <a:t>Account Access</a:t>
            </a:r>
          </a:p>
        </p:txBody>
      </p:sp>
      <p:pic>
        <p:nvPicPr>
          <p:cNvPr id="225285" name="Picture 5"/>
          <p:cNvPicPr>
            <a:picLocks noChangeAspect="1" noChangeArrowheads="1"/>
          </p:cNvPicPr>
          <p:nvPr/>
        </p:nvPicPr>
        <p:blipFill>
          <a:blip r:embed="rId2"/>
          <a:srcRect l="150" t="17998" r="35620" b="14998"/>
          <a:stretch>
            <a:fillRect/>
          </a:stretch>
        </p:blipFill>
        <p:spPr bwMode="auto">
          <a:xfrm>
            <a:off x="4799013" y="1827213"/>
            <a:ext cx="3903662" cy="2544762"/>
          </a:xfrm>
          <a:prstGeom prst="rect">
            <a:avLst/>
          </a:prstGeom>
          <a:noFill/>
          <a:ln w="9525">
            <a:solidFill>
              <a:schemeClr val="tx1"/>
            </a:solidFill>
            <a:miter lim="800000"/>
            <a:headEnd/>
            <a:tailEnd/>
          </a:ln>
          <a:effectLst/>
        </p:spPr>
      </p:pic>
    </p:spTree>
  </p:cSld>
  <p:clrMapOvr>
    <a:masterClrMapping/>
  </p:clrMapOvr>
  <p:transition advClick="0" advTm="2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25284"/>
                                        </p:tgtEl>
                                        <p:attrNameLst>
                                          <p:attrName>style.visibility</p:attrName>
                                        </p:attrNameLst>
                                      </p:cBhvr>
                                      <p:to>
                                        <p:strVal val="visible"/>
                                      </p:to>
                                    </p:set>
                                    <p:anim calcmode="lin" valueType="num">
                                      <p:cBhvr additive="base">
                                        <p:cTn id="7" dur="500" fill="hold"/>
                                        <p:tgtEl>
                                          <p:spTgt spid="225284"/>
                                        </p:tgtEl>
                                        <p:attrNameLst>
                                          <p:attrName>ppt_x</p:attrName>
                                        </p:attrNameLst>
                                      </p:cBhvr>
                                      <p:tavLst>
                                        <p:tav tm="0">
                                          <p:val>
                                            <p:strVal val="0-#ppt_w/2"/>
                                          </p:val>
                                        </p:tav>
                                        <p:tav tm="100000">
                                          <p:val>
                                            <p:strVal val="#ppt_x"/>
                                          </p:val>
                                        </p:tav>
                                      </p:tavLst>
                                    </p:anim>
                                    <p:anim calcmode="lin" valueType="num">
                                      <p:cBhvr additive="base">
                                        <p:cTn id="8" dur="500" fill="hold"/>
                                        <p:tgtEl>
                                          <p:spTgt spid="22528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500"/>
                                  </p:stCondLst>
                                  <p:childTnLst>
                                    <p:set>
                                      <p:cBhvr>
                                        <p:cTn id="11" dur="1" fill="hold">
                                          <p:stCondLst>
                                            <p:cond delay="0"/>
                                          </p:stCondLst>
                                        </p:cTn>
                                        <p:tgtEl>
                                          <p:spTgt spid="225283">
                                            <p:txEl>
                                              <p:pRg st="0" end="0"/>
                                            </p:txEl>
                                          </p:spTgt>
                                        </p:tgtEl>
                                        <p:attrNameLst>
                                          <p:attrName>style.visibility</p:attrName>
                                        </p:attrNameLst>
                                      </p:cBhvr>
                                      <p:to>
                                        <p:strVal val="visible"/>
                                      </p:to>
                                    </p:set>
                                    <p:animEffect transition="in" filter="dissolve">
                                      <p:cBhvr>
                                        <p:cTn id="12" dur="500"/>
                                        <p:tgtEl>
                                          <p:spTgt spid="225283">
                                            <p:txEl>
                                              <p:pRg st="0" end="0"/>
                                            </p:txEl>
                                          </p:spTgt>
                                        </p:tgtEl>
                                      </p:cBhvr>
                                    </p:animEffect>
                                  </p:childTnLst>
                                </p:cTn>
                              </p:par>
                            </p:childTnLst>
                          </p:cTn>
                        </p:par>
                        <p:par>
                          <p:cTn id="13" fill="hold">
                            <p:stCondLst>
                              <p:cond delay="1500"/>
                            </p:stCondLst>
                            <p:childTnLst>
                              <p:par>
                                <p:cTn id="14" presetID="9" presetClass="entr" presetSubtype="0" fill="hold" grpId="0" nodeType="afterEffect">
                                  <p:stCondLst>
                                    <p:cond delay="0"/>
                                  </p:stCondLst>
                                  <p:childTnLst>
                                    <p:set>
                                      <p:cBhvr>
                                        <p:cTn id="15" dur="1" fill="hold">
                                          <p:stCondLst>
                                            <p:cond delay="0"/>
                                          </p:stCondLst>
                                        </p:cTn>
                                        <p:tgtEl>
                                          <p:spTgt spid="225283">
                                            <p:txEl>
                                              <p:pRg st="2" end="2"/>
                                            </p:txEl>
                                          </p:spTgt>
                                        </p:tgtEl>
                                        <p:attrNameLst>
                                          <p:attrName>style.visibility</p:attrName>
                                        </p:attrNameLst>
                                      </p:cBhvr>
                                      <p:to>
                                        <p:strVal val="visible"/>
                                      </p:to>
                                    </p:set>
                                    <p:animEffect transition="in" filter="dissolve">
                                      <p:cBhvr>
                                        <p:cTn id="16" dur="500"/>
                                        <p:tgtEl>
                                          <p:spTgt spid="225283">
                                            <p:txEl>
                                              <p:pRg st="2" end="2"/>
                                            </p:txEl>
                                          </p:spTgt>
                                        </p:tgtEl>
                                      </p:cBhvr>
                                    </p:animEffect>
                                  </p:childTnLst>
                                </p:cTn>
                              </p:par>
                            </p:childTnLst>
                          </p:cTn>
                        </p:par>
                        <p:par>
                          <p:cTn id="17" fill="hold">
                            <p:stCondLst>
                              <p:cond delay="2000"/>
                            </p:stCondLst>
                            <p:childTnLst>
                              <p:par>
                                <p:cTn id="18" presetID="9" presetClass="entr" presetSubtype="0" fill="hold" grpId="0" nodeType="afterEffect">
                                  <p:stCondLst>
                                    <p:cond delay="0"/>
                                  </p:stCondLst>
                                  <p:childTnLst>
                                    <p:set>
                                      <p:cBhvr>
                                        <p:cTn id="19" dur="1" fill="hold">
                                          <p:stCondLst>
                                            <p:cond delay="0"/>
                                          </p:stCondLst>
                                        </p:cTn>
                                        <p:tgtEl>
                                          <p:spTgt spid="225283">
                                            <p:txEl>
                                              <p:pRg st="3" end="3"/>
                                            </p:txEl>
                                          </p:spTgt>
                                        </p:tgtEl>
                                        <p:attrNameLst>
                                          <p:attrName>style.visibility</p:attrName>
                                        </p:attrNameLst>
                                      </p:cBhvr>
                                      <p:to>
                                        <p:strVal val="visible"/>
                                      </p:to>
                                    </p:set>
                                    <p:animEffect transition="in" filter="dissolve">
                                      <p:cBhvr>
                                        <p:cTn id="20" dur="500"/>
                                        <p:tgtEl>
                                          <p:spTgt spid="225283">
                                            <p:txEl>
                                              <p:pRg st="3" end="3"/>
                                            </p:txEl>
                                          </p:spTgt>
                                        </p:tgtEl>
                                      </p:cBhvr>
                                    </p:animEffect>
                                  </p:childTnLst>
                                </p:cTn>
                              </p:par>
                            </p:childTnLst>
                          </p:cTn>
                        </p:par>
                        <p:par>
                          <p:cTn id="21" fill="hold">
                            <p:stCondLst>
                              <p:cond delay="2500"/>
                            </p:stCondLst>
                            <p:childTnLst>
                              <p:par>
                                <p:cTn id="22" presetID="9" presetClass="entr" presetSubtype="0" fill="hold" grpId="0" nodeType="afterEffect">
                                  <p:stCondLst>
                                    <p:cond delay="0"/>
                                  </p:stCondLst>
                                  <p:childTnLst>
                                    <p:set>
                                      <p:cBhvr>
                                        <p:cTn id="23" dur="1" fill="hold">
                                          <p:stCondLst>
                                            <p:cond delay="0"/>
                                          </p:stCondLst>
                                        </p:cTn>
                                        <p:tgtEl>
                                          <p:spTgt spid="225283">
                                            <p:txEl>
                                              <p:pRg st="4" end="4"/>
                                            </p:txEl>
                                          </p:spTgt>
                                        </p:tgtEl>
                                        <p:attrNameLst>
                                          <p:attrName>style.visibility</p:attrName>
                                        </p:attrNameLst>
                                      </p:cBhvr>
                                      <p:to>
                                        <p:strVal val="visible"/>
                                      </p:to>
                                    </p:set>
                                    <p:animEffect transition="in" filter="dissolve">
                                      <p:cBhvr>
                                        <p:cTn id="24" dur="500"/>
                                        <p:tgtEl>
                                          <p:spTgt spid="225283">
                                            <p:txEl>
                                              <p:pRg st="4" end="4"/>
                                            </p:txEl>
                                          </p:spTgt>
                                        </p:tgtEl>
                                      </p:cBhvr>
                                    </p:animEffect>
                                  </p:childTnLst>
                                </p:cTn>
                              </p:par>
                            </p:childTnLst>
                          </p:cTn>
                        </p:par>
                        <p:par>
                          <p:cTn id="25" fill="hold">
                            <p:stCondLst>
                              <p:cond delay="3000"/>
                            </p:stCondLst>
                            <p:childTnLst>
                              <p:par>
                                <p:cTn id="26" presetID="9" presetClass="entr" presetSubtype="0" fill="hold" grpId="0" nodeType="afterEffect">
                                  <p:stCondLst>
                                    <p:cond delay="0"/>
                                  </p:stCondLst>
                                  <p:childTnLst>
                                    <p:set>
                                      <p:cBhvr>
                                        <p:cTn id="27" dur="1" fill="hold">
                                          <p:stCondLst>
                                            <p:cond delay="0"/>
                                          </p:stCondLst>
                                        </p:cTn>
                                        <p:tgtEl>
                                          <p:spTgt spid="225283">
                                            <p:txEl>
                                              <p:pRg st="6" end="6"/>
                                            </p:txEl>
                                          </p:spTgt>
                                        </p:tgtEl>
                                        <p:attrNameLst>
                                          <p:attrName>style.visibility</p:attrName>
                                        </p:attrNameLst>
                                      </p:cBhvr>
                                      <p:to>
                                        <p:strVal val="visible"/>
                                      </p:to>
                                    </p:set>
                                    <p:animEffect transition="in" filter="dissolve">
                                      <p:cBhvr>
                                        <p:cTn id="28" dur="500"/>
                                        <p:tgtEl>
                                          <p:spTgt spid="2252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uiExpand="1" build="p"/>
      <p:bldP spid="2252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31" name="Picture 27"/>
          <p:cNvPicPr>
            <a:picLocks noChangeAspect="1" noChangeArrowheads="1"/>
          </p:cNvPicPr>
          <p:nvPr/>
        </p:nvPicPr>
        <p:blipFill>
          <a:blip r:embed="rId2"/>
          <a:srcRect l="224" t="9282" r="28120" b="33286"/>
          <a:stretch>
            <a:fillRect/>
          </a:stretch>
        </p:blipFill>
        <p:spPr bwMode="auto">
          <a:xfrm>
            <a:off x="912813" y="1827213"/>
            <a:ext cx="6554787" cy="4203700"/>
          </a:xfrm>
          <a:prstGeom prst="rect">
            <a:avLst/>
          </a:prstGeom>
          <a:noFill/>
          <a:ln w="9525">
            <a:solidFill>
              <a:schemeClr val="tx1"/>
            </a:solidFill>
            <a:miter lim="800000"/>
            <a:headEnd/>
            <a:tailEnd/>
          </a:ln>
          <a:effectLst/>
        </p:spPr>
      </p:pic>
      <p:pic>
        <p:nvPicPr>
          <p:cNvPr id="226332" name="Picture 28"/>
          <p:cNvPicPr>
            <a:picLocks noChangeAspect="1" noChangeArrowheads="1"/>
          </p:cNvPicPr>
          <p:nvPr/>
        </p:nvPicPr>
        <p:blipFill>
          <a:blip r:embed="rId3"/>
          <a:srcRect l="224" t="9282" r="28120" b="33286"/>
          <a:stretch>
            <a:fillRect/>
          </a:stretch>
        </p:blipFill>
        <p:spPr bwMode="auto">
          <a:xfrm>
            <a:off x="912813" y="1827213"/>
            <a:ext cx="6554787" cy="4203700"/>
          </a:xfrm>
          <a:prstGeom prst="rect">
            <a:avLst/>
          </a:prstGeom>
          <a:noFill/>
          <a:ln w="9525">
            <a:solidFill>
              <a:schemeClr val="tx1"/>
            </a:solidFill>
            <a:miter lim="800000"/>
            <a:headEnd/>
            <a:tailEnd/>
          </a:ln>
          <a:effectLst/>
        </p:spPr>
      </p:pic>
      <p:pic>
        <p:nvPicPr>
          <p:cNvPr id="226333" name="Picture 29"/>
          <p:cNvPicPr>
            <a:picLocks noChangeAspect="1" noChangeArrowheads="1"/>
          </p:cNvPicPr>
          <p:nvPr/>
        </p:nvPicPr>
        <p:blipFill>
          <a:blip r:embed="rId4"/>
          <a:srcRect l="224" t="9282" r="28120" b="33286"/>
          <a:stretch>
            <a:fillRect/>
          </a:stretch>
        </p:blipFill>
        <p:spPr bwMode="auto">
          <a:xfrm>
            <a:off x="912813" y="1827213"/>
            <a:ext cx="6554787" cy="4203700"/>
          </a:xfrm>
          <a:prstGeom prst="rect">
            <a:avLst/>
          </a:prstGeom>
          <a:noFill/>
          <a:ln w="9525">
            <a:solidFill>
              <a:schemeClr val="tx1"/>
            </a:solidFill>
            <a:miter lim="800000"/>
            <a:headEnd/>
            <a:tailEnd/>
          </a:ln>
          <a:effectLst/>
        </p:spPr>
      </p:pic>
      <p:pic>
        <p:nvPicPr>
          <p:cNvPr id="226334" name="Picture 30"/>
          <p:cNvPicPr>
            <a:picLocks noChangeAspect="1" noChangeArrowheads="1"/>
          </p:cNvPicPr>
          <p:nvPr/>
        </p:nvPicPr>
        <p:blipFill>
          <a:blip r:embed="rId5"/>
          <a:srcRect l="224" t="9282" r="28120" b="33286"/>
          <a:stretch>
            <a:fillRect/>
          </a:stretch>
        </p:blipFill>
        <p:spPr bwMode="auto">
          <a:xfrm>
            <a:off x="912813" y="1827213"/>
            <a:ext cx="6554787" cy="4203700"/>
          </a:xfrm>
          <a:prstGeom prst="rect">
            <a:avLst/>
          </a:prstGeom>
          <a:noFill/>
          <a:ln w="9525">
            <a:solidFill>
              <a:schemeClr val="tx1"/>
            </a:solidFill>
            <a:miter lim="800000"/>
            <a:headEnd/>
            <a:tailEnd/>
          </a:ln>
          <a:effectLst/>
        </p:spPr>
      </p:pic>
      <p:pic>
        <p:nvPicPr>
          <p:cNvPr id="226335" name="Picture 31"/>
          <p:cNvPicPr>
            <a:picLocks noChangeAspect="1" noChangeArrowheads="1"/>
          </p:cNvPicPr>
          <p:nvPr/>
        </p:nvPicPr>
        <p:blipFill>
          <a:blip r:embed="rId6"/>
          <a:srcRect l="224" t="9282" r="28120" b="33286"/>
          <a:stretch>
            <a:fillRect/>
          </a:stretch>
        </p:blipFill>
        <p:spPr bwMode="auto">
          <a:xfrm>
            <a:off x="912813" y="1827213"/>
            <a:ext cx="6554787" cy="4203700"/>
          </a:xfrm>
          <a:prstGeom prst="rect">
            <a:avLst/>
          </a:prstGeom>
          <a:noFill/>
          <a:ln w="9525">
            <a:solidFill>
              <a:schemeClr val="tx1"/>
            </a:solidFill>
            <a:miter lim="800000"/>
            <a:headEnd/>
            <a:tailEnd/>
          </a:ln>
          <a:effectLst/>
        </p:spPr>
      </p:pic>
      <p:sp>
        <p:nvSpPr>
          <p:cNvPr id="226327" name="Rectangle 23"/>
          <p:cNvSpPr>
            <a:spLocks noGrp="1" noChangeArrowheads="1"/>
          </p:cNvSpPr>
          <p:nvPr>
            <p:ph type="body" idx="1"/>
          </p:nvPr>
        </p:nvSpPr>
        <p:spPr bwMode="auto">
          <a:xfrm>
            <a:off x="912813" y="1827213"/>
            <a:ext cx="3659187" cy="1473200"/>
          </a:xfrm>
          <a:noFill/>
          <a:ln>
            <a:miter lim="800000"/>
            <a:headEnd/>
            <a:tailEnd/>
          </a:ln>
        </p:spPr>
        <p:txBody>
          <a:bodyPr vert="horz" wrap="square" lIns="0" tIns="0" rIns="0" bIns="0" numCol="1" anchor="t" anchorCtr="0" compatLnSpc="1">
            <a:prstTxWarp prst="textNoShape">
              <a:avLst/>
            </a:prstTxWarp>
            <a:spAutoFit/>
          </a:bodyPr>
          <a:lstStyle/>
          <a:p>
            <a:r>
              <a:rPr lang="en-US">
                <a:solidFill>
                  <a:srgbClr val="5F5F5F"/>
                </a:solidFill>
                <a:latin typeface="Verdana" pitchFamily="34" charset="0"/>
              </a:rPr>
              <a:t>Required to build a student portrait and is opened via a registered email address.</a:t>
            </a:r>
          </a:p>
          <a:p>
            <a:endParaRPr lang="en-US" sz="800">
              <a:solidFill>
                <a:srgbClr val="5F5F5F"/>
              </a:solidFill>
              <a:latin typeface="Verdana" pitchFamily="34" charset="0"/>
            </a:endParaRPr>
          </a:p>
          <a:p>
            <a:r>
              <a:rPr lang="en-US">
                <a:solidFill>
                  <a:srgbClr val="5F5F5F"/>
                </a:solidFill>
                <a:latin typeface="Verdana" pitchFamily="34" charset="0"/>
              </a:rPr>
              <a:t>Hosts each students profile, audio, video and photographs.</a:t>
            </a:r>
          </a:p>
        </p:txBody>
      </p:sp>
      <p:sp>
        <p:nvSpPr>
          <p:cNvPr id="226306" name="Rectangle 2"/>
          <p:cNvSpPr>
            <a:spLocks noGrp="1" noChangeArrowheads="1"/>
          </p:cNvSpPr>
          <p:nvPr>
            <p:ph type="title"/>
          </p:nvPr>
        </p:nvSpPr>
        <p:spPr bwMode="auto">
          <a:xfrm>
            <a:off x="457200" y="381000"/>
            <a:ext cx="8229600" cy="334963"/>
          </a:xfrm>
          <a:noFill/>
          <a:ln>
            <a:miter lim="800000"/>
            <a:headEnd/>
            <a:tailEnd/>
          </a:ln>
        </p:spPr>
        <p:txBody>
          <a:bodyPr vert="horz" wrap="square" lIns="91440" tIns="45720" rIns="91440" bIns="45720" numCol="1" anchor="t" anchorCtr="0" compatLnSpc="1">
            <a:prstTxWarp prst="textNoShape">
              <a:avLst/>
            </a:prstTxWarp>
          </a:bodyPr>
          <a:lstStyle/>
          <a:p>
            <a:pPr algn="r"/>
            <a:r>
              <a:rPr lang="en-US" sz="1800" i="1">
                <a:solidFill>
                  <a:srgbClr val="FFFFFF"/>
                </a:solidFill>
                <a:effectLst>
                  <a:outerShdw blurRad="38100" dist="38100" dir="2700000" algn="tl">
                    <a:srgbClr val="000000"/>
                  </a:outerShdw>
                </a:effectLst>
                <a:latin typeface="Verdana" pitchFamily="34" charset="0"/>
              </a:rPr>
              <a:t>e</a:t>
            </a:r>
            <a:r>
              <a:rPr lang="en-US" sz="1800">
                <a:solidFill>
                  <a:srgbClr val="FFFFFF"/>
                </a:solidFill>
                <a:effectLst>
                  <a:outerShdw blurRad="38100" dist="38100" dir="2700000" algn="tl">
                    <a:srgbClr val="000000"/>
                  </a:outerShdw>
                </a:effectLst>
                <a:latin typeface="Verdana" pitchFamily="34" charset="0"/>
              </a:rPr>
              <a:t>Yearbooks</a:t>
            </a:r>
          </a:p>
        </p:txBody>
      </p:sp>
      <p:sp>
        <p:nvSpPr>
          <p:cNvPr id="226308" name="Rectangle 4"/>
          <p:cNvSpPr>
            <a:spLocks noChangeArrowheads="1"/>
          </p:cNvSpPr>
          <p:nvPr/>
        </p:nvSpPr>
        <p:spPr bwMode="auto">
          <a:xfrm>
            <a:off x="912813" y="1344613"/>
            <a:ext cx="2506662" cy="304800"/>
          </a:xfrm>
          <a:prstGeom prst="rect">
            <a:avLst/>
          </a:prstGeom>
          <a:noFill/>
          <a:ln w="9525">
            <a:noFill/>
            <a:miter lim="800000"/>
            <a:headEnd/>
            <a:tailEnd/>
          </a:ln>
          <a:effectLst/>
        </p:spPr>
        <p:txBody>
          <a:bodyPr wrap="none" lIns="0" tIns="0" rIns="0" bIns="0">
            <a:spAutoFit/>
          </a:bodyPr>
          <a:lstStyle/>
          <a:p>
            <a:r>
              <a:rPr lang="en-US" sz="2000" b="1">
                <a:solidFill>
                  <a:schemeClr val="tx2"/>
                </a:solidFill>
                <a:effectLst>
                  <a:outerShdw blurRad="38100" dist="38100" dir="2700000" algn="tl">
                    <a:srgbClr val="000000"/>
                  </a:outerShdw>
                </a:effectLst>
                <a:latin typeface="Verdana" pitchFamily="34" charset="0"/>
              </a:rPr>
              <a:t>Student Accounts</a:t>
            </a:r>
          </a:p>
        </p:txBody>
      </p:sp>
      <p:pic>
        <p:nvPicPr>
          <p:cNvPr id="226329" name="Picture 25"/>
          <p:cNvPicPr>
            <a:picLocks noChangeAspect="1" noChangeArrowheads="1"/>
          </p:cNvPicPr>
          <p:nvPr/>
        </p:nvPicPr>
        <p:blipFill>
          <a:blip r:embed="rId7"/>
          <a:srcRect l="224" t="9282" r="28120" b="33286"/>
          <a:stretch>
            <a:fillRect/>
          </a:stretch>
        </p:blipFill>
        <p:spPr bwMode="auto">
          <a:xfrm>
            <a:off x="912813" y="1827213"/>
            <a:ext cx="6554787" cy="4203700"/>
          </a:xfrm>
          <a:prstGeom prst="rect">
            <a:avLst/>
          </a:prstGeom>
          <a:noFill/>
          <a:ln w="9525">
            <a:solidFill>
              <a:schemeClr val="tx1"/>
            </a:solidFill>
            <a:miter lim="800000"/>
            <a:headEnd/>
            <a:tailEnd/>
          </a:ln>
          <a:effectLst/>
        </p:spPr>
      </p:pic>
      <p:pic>
        <p:nvPicPr>
          <p:cNvPr id="226330" name="Picture 26"/>
          <p:cNvPicPr>
            <a:picLocks noChangeAspect="1" noChangeArrowheads="1"/>
          </p:cNvPicPr>
          <p:nvPr/>
        </p:nvPicPr>
        <p:blipFill>
          <a:blip r:embed="rId8"/>
          <a:srcRect l="224" t="9282" r="28120" b="33286"/>
          <a:stretch>
            <a:fillRect/>
          </a:stretch>
        </p:blipFill>
        <p:spPr bwMode="auto">
          <a:xfrm>
            <a:off x="912813" y="1827213"/>
            <a:ext cx="6554787" cy="4203700"/>
          </a:xfrm>
          <a:prstGeom prst="rect">
            <a:avLst/>
          </a:prstGeom>
          <a:noFill/>
          <a:ln w="9525">
            <a:solidFill>
              <a:schemeClr val="tx1"/>
            </a:solidFill>
            <a:miter lim="800000"/>
            <a:headEnd/>
            <a:tailEnd/>
          </a:ln>
          <a:effectLst/>
        </p:spPr>
      </p:pic>
    </p:spTree>
  </p:cSld>
  <p:clrMapOvr>
    <a:masterClrMapping/>
  </p:clrMapOvr>
  <p:transition advClick="0" advTm="6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26308"/>
                                        </p:tgtEl>
                                        <p:attrNameLst>
                                          <p:attrName>style.visibility</p:attrName>
                                        </p:attrNameLst>
                                      </p:cBhvr>
                                      <p:to>
                                        <p:strVal val="visible"/>
                                      </p:to>
                                    </p:set>
                                    <p:anim calcmode="lin" valueType="num">
                                      <p:cBhvr additive="base">
                                        <p:cTn id="7" dur="500" fill="hold"/>
                                        <p:tgtEl>
                                          <p:spTgt spid="226308"/>
                                        </p:tgtEl>
                                        <p:attrNameLst>
                                          <p:attrName>ppt_x</p:attrName>
                                        </p:attrNameLst>
                                      </p:cBhvr>
                                      <p:tavLst>
                                        <p:tav tm="0">
                                          <p:val>
                                            <p:strVal val="0-#ppt_w/2"/>
                                          </p:val>
                                        </p:tav>
                                        <p:tav tm="100000">
                                          <p:val>
                                            <p:strVal val="#ppt_x"/>
                                          </p:val>
                                        </p:tav>
                                      </p:tavLst>
                                    </p:anim>
                                    <p:anim calcmode="lin" valueType="num">
                                      <p:cBhvr additive="base">
                                        <p:cTn id="8" dur="500" fill="hold"/>
                                        <p:tgtEl>
                                          <p:spTgt spid="22630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500"/>
                                  </p:stCondLst>
                                  <p:childTnLst>
                                    <p:set>
                                      <p:cBhvr>
                                        <p:cTn id="11" dur="1" fill="hold">
                                          <p:stCondLst>
                                            <p:cond delay="0"/>
                                          </p:stCondLst>
                                        </p:cTn>
                                        <p:tgtEl>
                                          <p:spTgt spid="226327">
                                            <p:txEl>
                                              <p:pRg st="0" end="0"/>
                                            </p:txEl>
                                          </p:spTgt>
                                        </p:tgtEl>
                                        <p:attrNameLst>
                                          <p:attrName>style.visibility</p:attrName>
                                        </p:attrNameLst>
                                      </p:cBhvr>
                                      <p:to>
                                        <p:strVal val="visible"/>
                                      </p:to>
                                    </p:set>
                                    <p:animEffect transition="in" filter="dissolve">
                                      <p:cBhvr>
                                        <p:cTn id="12" dur="500"/>
                                        <p:tgtEl>
                                          <p:spTgt spid="226327">
                                            <p:txEl>
                                              <p:pRg st="0" end="0"/>
                                            </p:txEl>
                                          </p:spTgt>
                                        </p:tgtEl>
                                      </p:cBhvr>
                                    </p:animEffect>
                                  </p:childTnLst>
                                </p:cTn>
                              </p:par>
                            </p:childTnLst>
                          </p:cTn>
                        </p:par>
                        <p:par>
                          <p:cTn id="13" fill="hold">
                            <p:stCondLst>
                              <p:cond delay="1500"/>
                            </p:stCondLst>
                            <p:childTnLst>
                              <p:par>
                                <p:cTn id="14" presetID="9" presetClass="entr" presetSubtype="0" fill="hold" grpId="0" nodeType="afterEffect">
                                  <p:stCondLst>
                                    <p:cond delay="6000"/>
                                  </p:stCondLst>
                                  <p:childTnLst>
                                    <p:set>
                                      <p:cBhvr>
                                        <p:cTn id="15" dur="1" fill="hold">
                                          <p:stCondLst>
                                            <p:cond delay="0"/>
                                          </p:stCondLst>
                                        </p:cTn>
                                        <p:tgtEl>
                                          <p:spTgt spid="226327">
                                            <p:txEl>
                                              <p:pRg st="2" end="2"/>
                                            </p:txEl>
                                          </p:spTgt>
                                        </p:tgtEl>
                                        <p:attrNameLst>
                                          <p:attrName>style.visibility</p:attrName>
                                        </p:attrNameLst>
                                      </p:cBhvr>
                                      <p:to>
                                        <p:strVal val="visible"/>
                                      </p:to>
                                    </p:set>
                                    <p:animEffect transition="in" filter="dissolve">
                                      <p:cBhvr>
                                        <p:cTn id="16" dur="500"/>
                                        <p:tgtEl>
                                          <p:spTgt spid="226327">
                                            <p:txEl>
                                              <p:pRg st="2" end="2"/>
                                            </p:txEl>
                                          </p:spTgt>
                                        </p:tgtEl>
                                      </p:cBhvr>
                                    </p:animEffect>
                                  </p:childTnLst>
                                </p:cTn>
                              </p:par>
                            </p:childTnLst>
                          </p:cTn>
                        </p:par>
                        <p:par>
                          <p:cTn id="17" fill="hold">
                            <p:stCondLst>
                              <p:cond delay="8000"/>
                            </p:stCondLst>
                            <p:childTnLst>
                              <p:par>
                                <p:cTn id="18" presetID="9" presetClass="exit" presetSubtype="0" fill="hold" grpId="1" nodeType="afterEffect">
                                  <p:stCondLst>
                                    <p:cond delay="4500"/>
                                  </p:stCondLst>
                                  <p:childTnLst>
                                    <p:animEffect transition="out" filter="dissolve">
                                      <p:cBhvr>
                                        <p:cTn id="19" dur="500"/>
                                        <p:tgtEl>
                                          <p:spTgt spid="226327">
                                            <p:txEl>
                                              <p:pRg st="0" end="0"/>
                                            </p:txEl>
                                          </p:spTgt>
                                        </p:tgtEl>
                                      </p:cBhvr>
                                    </p:animEffect>
                                    <p:set>
                                      <p:cBhvr>
                                        <p:cTn id="20" dur="1" fill="hold">
                                          <p:stCondLst>
                                            <p:cond delay="499"/>
                                          </p:stCondLst>
                                        </p:cTn>
                                        <p:tgtEl>
                                          <p:spTgt spid="226327">
                                            <p:txEl>
                                              <p:pRg st="0" end="0"/>
                                            </p:txEl>
                                          </p:spTgt>
                                        </p:tgtEl>
                                        <p:attrNameLst>
                                          <p:attrName>style.visibility</p:attrName>
                                        </p:attrNameLst>
                                      </p:cBhvr>
                                      <p:to>
                                        <p:strVal val="hidden"/>
                                      </p:to>
                                    </p:set>
                                  </p:childTnLst>
                                </p:cTn>
                              </p:par>
                            </p:childTnLst>
                          </p:cTn>
                        </p:par>
                        <p:par>
                          <p:cTn id="21" fill="hold">
                            <p:stCondLst>
                              <p:cond delay="13000"/>
                            </p:stCondLst>
                            <p:childTnLst>
                              <p:par>
                                <p:cTn id="22" presetID="9" presetClass="exit" presetSubtype="0" fill="hold" grpId="1" nodeType="afterEffect">
                                  <p:stCondLst>
                                    <p:cond delay="500"/>
                                  </p:stCondLst>
                                  <p:childTnLst>
                                    <p:animEffect transition="out" filter="dissolve">
                                      <p:cBhvr>
                                        <p:cTn id="23" dur="500"/>
                                        <p:tgtEl>
                                          <p:spTgt spid="226327">
                                            <p:txEl>
                                              <p:pRg st="2" end="2"/>
                                            </p:txEl>
                                          </p:spTgt>
                                        </p:tgtEl>
                                      </p:cBhvr>
                                    </p:animEffect>
                                    <p:set>
                                      <p:cBhvr>
                                        <p:cTn id="24" dur="1" fill="hold">
                                          <p:stCondLst>
                                            <p:cond delay="499"/>
                                          </p:stCondLst>
                                        </p:cTn>
                                        <p:tgtEl>
                                          <p:spTgt spid="226327">
                                            <p:txEl>
                                              <p:pRg st="2" end="2"/>
                                            </p:txEl>
                                          </p:spTgt>
                                        </p:tgtEl>
                                        <p:attrNameLst>
                                          <p:attrName>style.visibility</p:attrName>
                                        </p:attrNameLst>
                                      </p:cBhvr>
                                      <p:to>
                                        <p:strVal val="hidden"/>
                                      </p:to>
                                    </p:set>
                                  </p:childTnLst>
                                </p:cTn>
                              </p:par>
                            </p:childTnLst>
                          </p:cTn>
                        </p:par>
                        <p:par>
                          <p:cTn id="25" fill="hold">
                            <p:stCondLst>
                              <p:cond delay="14000"/>
                            </p:stCondLst>
                            <p:childTnLst>
                              <p:par>
                                <p:cTn id="26" presetID="1" presetClass="entr" presetSubtype="0" fill="hold" nodeType="afterEffect">
                                  <p:stCondLst>
                                    <p:cond delay="1000"/>
                                  </p:stCondLst>
                                  <p:childTnLst>
                                    <p:set>
                                      <p:cBhvr>
                                        <p:cTn id="27" dur="1" fill="hold">
                                          <p:stCondLst>
                                            <p:cond delay="0"/>
                                          </p:stCondLst>
                                        </p:cTn>
                                        <p:tgtEl>
                                          <p:spTgt spid="226329"/>
                                        </p:tgtEl>
                                        <p:attrNameLst>
                                          <p:attrName>style.visibility</p:attrName>
                                        </p:attrNameLst>
                                      </p:cBhvr>
                                      <p:to>
                                        <p:strVal val="visible"/>
                                      </p:to>
                                    </p:set>
                                  </p:childTnLst>
                                </p:cTn>
                              </p:par>
                            </p:childTnLst>
                          </p:cTn>
                        </p:par>
                        <p:par>
                          <p:cTn id="28" fill="hold">
                            <p:stCondLst>
                              <p:cond delay="15000"/>
                            </p:stCondLst>
                            <p:childTnLst>
                              <p:par>
                                <p:cTn id="29" presetID="1" presetClass="exit" presetSubtype="0" fill="hold" nodeType="afterEffect">
                                  <p:stCondLst>
                                    <p:cond delay="6000"/>
                                  </p:stCondLst>
                                  <p:childTnLst>
                                    <p:set>
                                      <p:cBhvr>
                                        <p:cTn id="30" dur="1" fill="hold">
                                          <p:stCondLst>
                                            <p:cond delay="0"/>
                                          </p:stCondLst>
                                        </p:cTn>
                                        <p:tgtEl>
                                          <p:spTgt spid="226329"/>
                                        </p:tgtEl>
                                        <p:attrNameLst>
                                          <p:attrName>style.visibility</p:attrName>
                                        </p:attrNameLst>
                                      </p:cBhvr>
                                      <p:to>
                                        <p:strVal val="hidden"/>
                                      </p:to>
                                    </p:set>
                                  </p:childTnLst>
                                </p:cTn>
                              </p:par>
                            </p:childTnLst>
                          </p:cTn>
                        </p:par>
                        <p:par>
                          <p:cTn id="31" fill="hold">
                            <p:stCondLst>
                              <p:cond delay="21000"/>
                            </p:stCondLst>
                            <p:childTnLst>
                              <p:par>
                                <p:cTn id="32" presetID="1" presetClass="entr" presetSubtype="0" fill="hold" nodeType="afterEffect">
                                  <p:stCondLst>
                                    <p:cond delay="1000"/>
                                  </p:stCondLst>
                                  <p:childTnLst>
                                    <p:set>
                                      <p:cBhvr>
                                        <p:cTn id="33" dur="1" fill="hold">
                                          <p:stCondLst>
                                            <p:cond delay="0"/>
                                          </p:stCondLst>
                                        </p:cTn>
                                        <p:tgtEl>
                                          <p:spTgt spid="226330"/>
                                        </p:tgtEl>
                                        <p:attrNameLst>
                                          <p:attrName>style.visibility</p:attrName>
                                        </p:attrNameLst>
                                      </p:cBhvr>
                                      <p:to>
                                        <p:strVal val="visible"/>
                                      </p:to>
                                    </p:set>
                                  </p:childTnLst>
                                </p:cTn>
                              </p:par>
                            </p:childTnLst>
                          </p:cTn>
                        </p:par>
                        <p:par>
                          <p:cTn id="34" fill="hold">
                            <p:stCondLst>
                              <p:cond delay="22000"/>
                            </p:stCondLst>
                            <p:childTnLst>
                              <p:par>
                                <p:cTn id="35" presetID="1" presetClass="exit" presetSubtype="0" fill="hold" nodeType="afterEffect">
                                  <p:stCondLst>
                                    <p:cond delay="6000"/>
                                  </p:stCondLst>
                                  <p:childTnLst>
                                    <p:set>
                                      <p:cBhvr>
                                        <p:cTn id="36" dur="1" fill="hold">
                                          <p:stCondLst>
                                            <p:cond delay="0"/>
                                          </p:stCondLst>
                                        </p:cTn>
                                        <p:tgtEl>
                                          <p:spTgt spid="226330"/>
                                        </p:tgtEl>
                                        <p:attrNameLst>
                                          <p:attrName>style.visibility</p:attrName>
                                        </p:attrNameLst>
                                      </p:cBhvr>
                                      <p:to>
                                        <p:strVal val="hidden"/>
                                      </p:to>
                                    </p:set>
                                  </p:childTnLst>
                                </p:cTn>
                              </p:par>
                            </p:childTnLst>
                          </p:cTn>
                        </p:par>
                        <p:par>
                          <p:cTn id="37" fill="hold">
                            <p:stCondLst>
                              <p:cond delay="28000"/>
                            </p:stCondLst>
                            <p:childTnLst>
                              <p:par>
                                <p:cTn id="38" presetID="1" presetClass="entr" presetSubtype="0" fill="hold" nodeType="afterEffect">
                                  <p:stCondLst>
                                    <p:cond delay="1000"/>
                                  </p:stCondLst>
                                  <p:childTnLst>
                                    <p:set>
                                      <p:cBhvr>
                                        <p:cTn id="39" dur="1" fill="hold">
                                          <p:stCondLst>
                                            <p:cond delay="0"/>
                                          </p:stCondLst>
                                        </p:cTn>
                                        <p:tgtEl>
                                          <p:spTgt spid="226331"/>
                                        </p:tgtEl>
                                        <p:attrNameLst>
                                          <p:attrName>style.visibility</p:attrName>
                                        </p:attrNameLst>
                                      </p:cBhvr>
                                      <p:to>
                                        <p:strVal val="visible"/>
                                      </p:to>
                                    </p:set>
                                  </p:childTnLst>
                                </p:cTn>
                              </p:par>
                            </p:childTnLst>
                          </p:cTn>
                        </p:par>
                        <p:par>
                          <p:cTn id="40" fill="hold">
                            <p:stCondLst>
                              <p:cond delay="29000"/>
                            </p:stCondLst>
                            <p:childTnLst>
                              <p:par>
                                <p:cTn id="41" presetID="1" presetClass="exit" presetSubtype="0" fill="hold" nodeType="afterEffect">
                                  <p:stCondLst>
                                    <p:cond delay="6000"/>
                                  </p:stCondLst>
                                  <p:childTnLst>
                                    <p:set>
                                      <p:cBhvr>
                                        <p:cTn id="42" dur="1" fill="hold">
                                          <p:stCondLst>
                                            <p:cond delay="0"/>
                                          </p:stCondLst>
                                        </p:cTn>
                                        <p:tgtEl>
                                          <p:spTgt spid="226331"/>
                                        </p:tgtEl>
                                        <p:attrNameLst>
                                          <p:attrName>style.visibility</p:attrName>
                                        </p:attrNameLst>
                                      </p:cBhvr>
                                      <p:to>
                                        <p:strVal val="hidden"/>
                                      </p:to>
                                    </p:set>
                                  </p:childTnLst>
                                </p:cTn>
                              </p:par>
                            </p:childTnLst>
                          </p:cTn>
                        </p:par>
                        <p:par>
                          <p:cTn id="43" fill="hold">
                            <p:stCondLst>
                              <p:cond delay="35000"/>
                            </p:stCondLst>
                            <p:childTnLst>
                              <p:par>
                                <p:cTn id="44" presetID="1" presetClass="entr" presetSubtype="0" fill="hold" nodeType="afterEffect">
                                  <p:stCondLst>
                                    <p:cond delay="1000"/>
                                  </p:stCondLst>
                                  <p:childTnLst>
                                    <p:set>
                                      <p:cBhvr>
                                        <p:cTn id="45" dur="1" fill="hold">
                                          <p:stCondLst>
                                            <p:cond delay="0"/>
                                          </p:stCondLst>
                                        </p:cTn>
                                        <p:tgtEl>
                                          <p:spTgt spid="226332"/>
                                        </p:tgtEl>
                                        <p:attrNameLst>
                                          <p:attrName>style.visibility</p:attrName>
                                        </p:attrNameLst>
                                      </p:cBhvr>
                                      <p:to>
                                        <p:strVal val="visible"/>
                                      </p:to>
                                    </p:set>
                                  </p:childTnLst>
                                </p:cTn>
                              </p:par>
                            </p:childTnLst>
                          </p:cTn>
                        </p:par>
                        <p:par>
                          <p:cTn id="46" fill="hold">
                            <p:stCondLst>
                              <p:cond delay="36000"/>
                            </p:stCondLst>
                            <p:childTnLst>
                              <p:par>
                                <p:cTn id="47" presetID="1" presetClass="exit" presetSubtype="0" fill="hold" nodeType="afterEffect">
                                  <p:stCondLst>
                                    <p:cond delay="6000"/>
                                  </p:stCondLst>
                                  <p:childTnLst>
                                    <p:set>
                                      <p:cBhvr>
                                        <p:cTn id="48" dur="1" fill="hold">
                                          <p:stCondLst>
                                            <p:cond delay="0"/>
                                          </p:stCondLst>
                                        </p:cTn>
                                        <p:tgtEl>
                                          <p:spTgt spid="226332"/>
                                        </p:tgtEl>
                                        <p:attrNameLst>
                                          <p:attrName>style.visibility</p:attrName>
                                        </p:attrNameLst>
                                      </p:cBhvr>
                                      <p:to>
                                        <p:strVal val="hidden"/>
                                      </p:to>
                                    </p:set>
                                  </p:childTnLst>
                                </p:cTn>
                              </p:par>
                            </p:childTnLst>
                          </p:cTn>
                        </p:par>
                        <p:par>
                          <p:cTn id="49" fill="hold">
                            <p:stCondLst>
                              <p:cond delay="42000"/>
                            </p:stCondLst>
                            <p:childTnLst>
                              <p:par>
                                <p:cTn id="50" presetID="1" presetClass="entr" presetSubtype="0" fill="hold" nodeType="afterEffect">
                                  <p:stCondLst>
                                    <p:cond delay="500"/>
                                  </p:stCondLst>
                                  <p:childTnLst>
                                    <p:set>
                                      <p:cBhvr>
                                        <p:cTn id="51" dur="1" fill="hold">
                                          <p:stCondLst>
                                            <p:cond delay="0"/>
                                          </p:stCondLst>
                                        </p:cTn>
                                        <p:tgtEl>
                                          <p:spTgt spid="226333"/>
                                        </p:tgtEl>
                                        <p:attrNameLst>
                                          <p:attrName>style.visibility</p:attrName>
                                        </p:attrNameLst>
                                      </p:cBhvr>
                                      <p:to>
                                        <p:strVal val="visible"/>
                                      </p:to>
                                    </p:set>
                                  </p:childTnLst>
                                </p:cTn>
                              </p:par>
                            </p:childTnLst>
                          </p:cTn>
                        </p:par>
                        <p:par>
                          <p:cTn id="52" fill="hold">
                            <p:stCondLst>
                              <p:cond delay="42500"/>
                            </p:stCondLst>
                            <p:childTnLst>
                              <p:par>
                                <p:cTn id="53" presetID="1" presetClass="exit" presetSubtype="0" fill="hold" nodeType="afterEffect">
                                  <p:stCondLst>
                                    <p:cond delay="6000"/>
                                  </p:stCondLst>
                                  <p:childTnLst>
                                    <p:set>
                                      <p:cBhvr>
                                        <p:cTn id="54" dur="1" fill="hold">
                                          <p:stCondLst>
                                            <p:cond delay="0"/>
                                          </p:stCondLst>
                                        </p:cTn>
                                        <p:tgtEl>
                                          <p:spTgt spid="226333"/>
                                        </p:tgtEl>
                                        <p:attrNameLst>
                                          <p:attrName>style.visibility</p:attrName>
                                        </p:attrNameLst>
                                      </p:cBhvr>
                                      <p:to>
                                        <p:strVal val="hidden"/>
                                      </p:to>
                                    </p:set>
                                  </p:childTnLst>
                                </p:cTn>
                              </p:par>
                            </p:childTnLst>
                          </p:cTn>
                        </p:par>
                        <p:par>
                          <p:cTn id="55" fill="hold">
                            <p:stCondLst>
                              <p:cond delay="48500"/>
                            </p:stCondLst>
                            <p:childTnLst>
                              <p:par>
                                <p:cTn id="56" presetID="1" presetClass="entr" presetSubtype="0" fill="hold" nodeType="afterEffect">
                                  <p:stCondLst>
                                    <p:cond delay="1000"/>
                                  </p:stCondLst>
                                  <p:childTnLst>
                                    <p:set>
                                      <p:cBhvr>
                                        <p:cTn id="57" dur="1" fill="hold">
                                          <p:stCondLst>
                                            <p:cond delay="0"/>
                                          </p:stCondLst>
                                        </p:cTn>
                                        <p:tgtEl>
                                          <p:spTgt spid="226334"/>
                                        </p:tgtEl>
                                        <p:attrNameLst>
                                          <p:attrName>style.visibility</p:attrName>
                                        </p:attrNameLst>
                                      </p:cBhvr>
                                      <p:to>
                                        <p:strVal val="visible"/>
                                      </p:to>
                                    </p:set>
                                  </p:childTnLst>
                                </p:cTn>
                              </p:par>
                            </p:childTnLst>
                          </p:cTn>
                        </p:par>
                        <p:par>
                          <p:cTn id="58" fill="hold">
                            <p:stCondLst>
                              <p:cond delay="49500"/>
                            </p:stCondLst>
                            <p:childTnLst>
                              <p:par>
                                <p:cTn id="59" presetID="1" presetClass="exit" presetSubtype="0" fill="hold" nodeType="afterEffect">
                                  <p:stCondLst>
                                    <p:cond delay="6000"/>
                                  </p:stCondLst>
                                  <p:childTnLst>
                                    <p:set>
                                      <p:cBhvr>
                                        <p:cTn id="60" dur="1" fill="hold">
                                          <p:stCondLst>
                                            <p:cond delay="0"/>
                                          </p:stCondLst>
                                        </p:cTn>
                                        <p:tgtEl>
                                          <p:spTgt spid="226334"/>
                                        </p:tgtEl>
                                        <p:attrNameLst>
                                          <p:attrName>style.visibility</p:attrName>
                                        </p:attrNameLst>
                                      </p:cBhvr>
                                      <p:to>
                                        <p:strVal val="hidden"/>
                                      </p:to>
                                    </p:set>
                                  </p:childTnLst>
                                </p:cTn>
                              </p:par>
                            </p:childTnLst>
                          </p:cTn>
                        </p:par>
                        <p:par>
                          <p:cTn id="61" fill="hold">
                            <p:stCondLst>
                              <p:cond delay="55500"/>
                            </p:stCondLst>
                            <p:childTnLst>
                              <p:par>
                                <p:cTn id="62" presetID="1" presetClass="entr" presetSubtype="0" fill="hold" nodeType="afterEffect">
                                  <p:stCondLst>
                                    <p:cond delay="1000"/>
                                  </p:stCondLst>
                                  <p:childTnLst>
                                    <p:set>
                                      <p:cBhvr>
                                        <p:cTn id="63" dur="1" fill="hold">
                                          <p:stCondLst>
                                            <p:cond delay="0"/>
                                          </p:stCondLst>
                                        </p:cTn>
                                        <p:tgtEl>
                                          <p:spTgt spid="226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27" grpId="0" uiExpand="1" build="p"/>
      <p:bldP spid="226327" grpId="1" uiExpand="1" build="p"/>
      <p:bldP spid="22630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75" name="Picture 23"/>
          <p:cNvPicPr>
            <a:picLocks noChangeAspect="1" noChangeArrowheads="1"/>
          </p:cNvPicPr>
          <p:nvPr/>
        </p:nvPicPr>
        <p:blipFill>
          <a:blip r:embed="rId2"/>
          <a:srcRect l="224" t="9282" r="28120" b="33286"/>
          <a:stretch>
            <a:fillRect/>
          </a:stretch>
        </p:blipFill>
        <p:spPr bwMode="auto">
          <a:xfrm>
            <a:off x="912813" y="1827213"/>
            <a:ext cx="6554787" cy="4203700"/>
          </a:xfrm>
          <a:prstGeom prst="rect">
            <a:avLst/>
          </a:prstGeom>
          <a:noFill/>
          <a:ln w="9525">
            <a:solidFill>
              <a:schemeClr val="tx1"/>
            </a:solidFill>
            <a:miter lim="800000"/>
            <a:headEnd/>
            <a:tailEnd/>
          </a:ln>
          <a:effectLst/>
        </p:spPr>
      </p:pic>
      <p:pic>
        <p:nvPicPr>
          <p:cNvPr id="228376" name="Picture 24"/>
          <p:cNvPicPr>
            <a:picLocks noChangeAspect="1" noChangeArrowheads="1"/>
          </p:cNvPicPr>
          <p:nvPr/>
        </p:nvPicPr>
        <p:blipFill>
          <a:blip r:embed="rId3"/>
          <a:srcRect l="224" t="9282" r="28120" b="33286"/>
          <a:stretch>
            <a:fillRect/>
          </a:stretch>
        </p:blipFill>
        <p:spPr bwMode="auto">
          <a:xfrm>
            <a:off x="912813" y="1827213"/>
            <a:ext cx="6554787" cy="4203700"/>
          </a:xfrm>
          <a:prstGeom prst="rect">
            <a:avLst/>
          </a:prstGeom>
          <a:noFill/>
          <a:ln w="9525">
            <a:solidFill>
              <a:schemeClr val="tx1"/>
            </a:solidFill>
            <a:miter lim="800000"/>
            <a:headEnd/>
            <a:tailEnd/>
          </a:ln>
          <a:effectLst/>
        </p:spPr>
      </p:pic>
      <p:pic>
        <p:nvPicPr>
          <p:cNvPr id="228377" name="Picture 25"/>
          <p:cNvPicPr>
            <a:picLocks noChangeAspect="1" noChangeArrowheads="1"/>
          </p:cNvPicPr>
          <p:nvPr/>
        </p:nvPicPr>
        <p:blipFill>
          <a:blip r:embed="rId4"/>
          <a:srcRect l="224" t="9282" r="28120" b="33286"/>
          <a:stretch>
            <a:fillRect/>
          </a:stretch>
        </p:blipFill>
        <p:spPr bwMode="auto">
          <a:xfrm>
            <a:off x="912813" y="1827213"/>
            <a:ext cx="6554787" cy="4203700"/>
          </a:xfrm>
          <a:prstGeom prst="rect">
            <a:avLst/>
          </a:prstGeom>
          <a:noFill/>
          <a:ln w="9525">
            <a:solidFill>
              <a:schemeClr val="tx1"/>
            </a:solidFill>
            <a:miter lim="800000"/>
            <a:headEnd/>
            <a:tailEnd/>
          </a:ln>
          <a:effectLst/>
        </p:spPr>
      </p:pic>
      <p:pic>
        <p:nvPicPr>
          <p:cNvPr id="228378" name="Picture 26"/>
          <p:cNvPicPr>
            <a:picLocks noChangeAspect="1" noChangeArrowheads="1"/>
          </p:cNvPicPr>
          <p:nvPr/>
        </p:nvPicPr>
        <p:blipFill>
          <a:blip r:embed="rId5"/>
          <a:srcRect l="224" t="9282" r="28120" b="33286"/>
          <a:stretch>
            <a:fillRect/>
          </a:stretch>
        </p:blipFill>
        <p:spPr bwMode="auto">
          <a:xfrm>
            <a:off x="912813" y="1827213"/>
            <a:ext cx="6554787" cy="4203700"/>
          </a:xfrm>
          <a:prstGeom prst="rect">
            <a:avLst/>
          </a:prstGeom>
          <a:noFill/>
          <a:ln w="9525">
            <a:solidFill>
              <a:schemeClr val="tx1"/>
            </a:solidFill>
            <a:miter lim="800000"/>
            <a:headEnd/>
            <a:tailEnd/>
          </a:ln>
          <a:effectLst/>
        </p:spPr>
      </p:pic>
      <p:sp>
        <p:nvSpPr>
          <p:cNvPr id="228367" name="Rectangle 15"/>
          <p:cNvSpPr>
            <a:spLocks noGrp="1" noChangeArrowheads="1"/>
          </p:cNvSpPr>
          <p:nvPr>
            <p:ph type="body" idx="1"/>
          </p:nvPr>
        </p:nvSpPr>
        <p:spPr bwMode="auto">
          <a:xfrm>
            <a:off x="912813" y="1827213"/>
            <a:ext cx="3659187" cy="2952750"/>
          </a:xfrm>
          <a:noFill/>
          <a:ln>
            <a:miter lim="800000"/>
            <a:headEnd/>
            <a:tailEnd/>
          </a:ln>
        </p:spPr>
        <p:txBody>
          <a:bodyPr vert="horz" wrap="square" lIns="0" tIns="0" rIns="0" bIns="0" numCol="1" anchor="t" anchorCtr="0" compatLnSpc="1">
            <a:prstTxWarp prst="textNoShape">
              <a:avLst/>
            </a:prstTxWarp>
            <a:spAutoFit/>
          </a:bodyPr>
          <a:lstStyle/>
          <a:p>
            <a:r>
              <a:rPr lang="en-US">
                <a:solidFill>
                  <a:srgbClr val="5F5F5F"/>
                </a:solidFill>
                <a:latin typeface="Verdana" pitchFamily="34" charset="0"/>
              </a:rPr>
              <a:t>Required to incorporate non-student portrait information like athletics or special events.</a:t>
            </a:r>
          </a:p>
          <a:p>
            <a:endParaRPr lang="en-US" sz="800">
              <a:solidFill>
                <a:srgbClr val="5F5F5F"/>
              </a:solidFill>
              <a:latin typeface="Verdana" pitchFamily="34" charset="0"/>
            </a:endParaRPr>
          </a:p>
          <a:p>
            <a:r>
              <a:rPr lang="en-US">
                <a:solidFill>
                  <a:srgbClr val="5F5F5F"/>
                </a:solidFill>
                <a:latin typeface="Verdana" pitchFamily="34" charset="0"/>
              </a:rPr>
              <a:t>Capable of reviewing/editing student profile information.</a:t>
            </a:r>
          </a:p>
          <a:p>
            <a:endParaRPr lang="en-US" sz="800">
              <a:solidFill>
                <a:srgbClr val="5F5F5F"/>
              </a:solidFill>
              <a:latin typeface="Verdana" pitchFamily="34" charset="0"/>
            </a:endParaRPr>
          </a:p>
          <a:p>
            <a:r>
              <a:rPr lang="en-US">
                <a:solidFill>
                  <a:srgbClr val="5F5F5F"/>
                </a:solidFill>
                <a:latin typeface="Verdana" pitchFamily="34" charset="0"/>
              </a:rPr>
              <a:t>Responsible for approving all photographs posted to the site.</a:t>
            </a:r>
          </a:p>
          <a:p>
            <a:endParaRPr lang="en-US" sz="800">
              <a:solidFill>
                <a:srgbClr val="5F5F5F"/>
              </a:solidFill>
              <a:latin typeface="Verdana" pitchFamily="34" charset="0"/>
            </a:endParaRPr>
          </a:p>
          <a:p>
            <a:r>
              <a:rPr lang="en-US">
                <a:solidFill>
                  <a:srgbClr val="5F5F5F"/>
                </a:solidFill>
                <a:latin typeface="Verdana" pitchFamily="34" charset="0"/>
              </a:rPr>
              <a:t>Manages properties &amp; timelines for yearbook production.</a:t>
            </a:r>
          </a:p>
        </p:txBody>
      </p:sp>
      <p:pic>
        <p:nvPicPr>
          <p:cNvPr id="228373" name="Picture 21"/>
          <p:cNvPicPr>
            <a:picLocks noChangeAspect="1" noChangeArrowheads="1"/>
          </p:cNvPicPr>
          <p:nvPr/>
        </p:nvPicPr>
        <p:blipFill>
          <a:blip r:embed="rId6"/>
          <a:srcRect l="224" t="9282" r="28120" b="33286"/>
          <a:stretch>
            <a:fillRect/>
          </a:stretch>
        </p:blipFill>
        <p:spPr bwMode="auto">
          <a:xfrm>
            <a:off x="912813" y="1827213"/>
            <a:ext cx="6554787" cy="4203700"/>
          </a:xfrm>
          <a:prstGeom prst="rect">
            <a:avLst/>
          </a:prstGeom>
          <a:noFill/>
          <a:ln w="9525">
            <a:solidFill>
              <a:schemeClr val="tx1"/>
            </a:solidFill>
            <a:miter lim="800000"/>
            <a:headEnd/>
            <a:tailEnd/>
          </a:ln>
          <a:effectLst/>
        </p:spPr>
      </p:pic>
      <p:pic>
        <p:nvPicPr>
          <p:cNvPr id="228374" name="Picture 22"/>
          <p:cNvPicPr>
            <a:picLocks noChangeAspect="1" noChangeArrowheads="1"/>
          </p:cNvPicPr>
          <p:nvPr/>
        </p:nvPicPr>
        <p:blipFill>
          <a:blip r:embed="rId7"/>
          <a:srcRect l="224" t="9282" r="28120" b="33286"/>
          <a:stretch>
            <a:fillRect/>
          </a:stretch>
        </p:blipFill>
        <p:spPr bwMode="auto">
          <a:xfrm>
            <a:off x="912813" y="1827213"/>
            <a:ext cx="6554787" cy="4203700"/>
          </a:xfrm>
          <a:prstGeom prst="rect">
            <a:avLst/>
          </a:prstGeom>
          <a:noFill/>
          <a:ln w="9525">
            <a:solidFill>
              <a:schemeClr val="tx1"/>
            </a:solidFill>
            <a:miter lim="800000"/>
            <a:headEnd/>
            <a:tailEnd/>
          </a:ln>
          <a:effectLst/>
        </p:spPr>
      </p:pic>
      <p:sp>
        <p:nvSpPr>
          <p:cNvPr id="228354" name="Rectangle 2"/>
          <p:cNvSpPr>
            <a:spLocks noGrp="1" noChangeArrowheads="1"/>
          </p:cNvSpPr>
          <p:nvPr>
            <p:ph type="title"/>
          </p:nvPr>
        </p:nvSpPr>
        <p:spPr bwMode="auto">
          <a:xfrm>
            <a:off x="457200" y="381000"/>
            <a:ext cx="8229600" cy="334963"/>
          </a:xfrm>
          <a:noFill/>
          <a:ln>
            <a:miter lim="800000"/>
            <a:headEnd/>
            <a:tailEnd/>
          </a:ln>
        </p:spPr>
        <p:txBody>
          <a:bodyPr vert="horz" wrap="square" lIns="91440" tIns="45720" rIns="91440" bIns="45720" numCol="1" anchor="t" anchorCtr="0" compatLnSpc="1">
            <a:prstTxWarp prst="textNoShape">
              <a:avLst/>
            </a:prstTxWarp>
          </a:bodyPr>
          <a:lstStyle/>
          <a:p>
            <a:pPr algn="r"/>
            <a:r>
              <a:rPr lang="en-US" sz="1800" i="1">
                <a:solidFill>
                  <a:srgbClr val="FFFFFF"/>
                </a:solidFill>
                <a:effectLst>
                  <a:outerShdw blurRad="38100" dist="38100" dir="2700000" algn="tl">
                    <a:srgbClr val="000000"/>
                  </a:outerShdw>
                </a:effectLst>
                <a:latin typeface="Verdana" pitchFamily="34" charset="0"/>
              </a:rPr>
              <a:t>e</a:t>
            </a:r>
            <a:r>
              <a:rPr lang="en-US" sz="1800">
                <a:solidFill>
                  <a:srgbClr val="FFFFFF"/>
                </a:solidFill>
                <a:effectLst>
                  <a:outerShdw blurRad="38100" dist="38100" dir="2700000" algn="tl">
                    <a:srgbClr val="000000"/>
                  </a:outerShdw>
                </a:effectLst>
                <a:latin typeface="Verdana" pitchFamily="34" charset="0"/>
              </a:rPr>
              <a:t>Yearbooks</a:t>
            </a:r>
          </a:p>
        </p:txBody>
      </p:sp>
      <p:sp>
        <p:nvSpPr>
          <p:cNvPr id="228356" name="Rectangle 4"/>
          <p:cNvSpPr>
            <a:spLocks noChangeArrowheads="1"/>
          </p:cNvSpPr>
          <p:nvPr/>
        </p:nvSpPr>
        <p:spPr bwMode="auto">
          <a:xfrm>
            <a:off x="912813" y="1344613"/>
            <a:ext cx="3214687" cy="304800"/>
          </a:xfrm>
          <a:prstGeom prst="rect">
            <a:avLst/>
          </a:prstGeom>
          <a:noFill/>
          <a:ln w="9525">
            <a:noFill/>
            <a:miter lim="800000"/>
            <a:headEnd/>
            <a:tailEnd/>
          </a:ln>
          <a:effectLst/>
        </p:spPr>
        <p:txBody>
          <a:bodyPr wrap="none" lIns="0" tIns="0" rIns="0" bIns="0">
            <a:spAutoFit/>
          </a:bodyPr>
          <a:lstStyle/>
          <a:p>
            <a:r>
              <a:rPr lang="en-US" sz="2000" b="1">
                <a:solidFill>
                  <a:schemeClr val="tx2"/>
                </a:solidFill>
                <a:effectLst>
                  <a:outerShdw blurRad="38100" dist="38100" dir="2700000" algn="tl">
                    <a:srgbClr val="000000"/>
                  </a:outerShdw>
                </a:effectLst>
                <a:latin typeface="Verdana" pitchFamily="34" charset="0"/>
              </a:rPr>
              <a:t>Administrator Account</a:t>
            </a:r>
          </a:p>
        </p:txBody>
      </p:sp>
    </p:spTree>
  </p:cSld>
  <p:clrMapOvr>
    <a:masterClrMapping/>
  </p:clrMapOvr>
  <p:transition advClick="0" advTm="7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childTnLst>
                                    <p:set>
                                      <p:cBhvr>
                                        <p:cTn id="6" dur="1" fill="hold">
                                          <p:stCondLst>
                                            <p:cond delay="0"/>
                                          </p:stCondLst>
                                        </p:cTn>
                                        <p:tgtEl>
                                          <p:spTgt spid="228356"/>
                                        </p:tgtEl>
                                        <p:attrNameLst>
                                          <p:attrName>style.visibility</p:attrName>
                                        </p:attrNameLst>
                                      </p:cBhvr>
                                      <p:to>
                                        <p:strVal val="visible"/>
                                      </p:to>
                                    </p:set>
                                    <p:anim calcmode="lin" valueType="num">
                                      <p:cBhvr additive="base">
                                        <p:cTn id="7" dur="500" fill="hold"/>
                                        <p:tgtEl>
                                          <p:spTgt spid="228356"/>
                                        </p:tgtEl>
                                        <p:attrNameLst>
                                          <p:attrName>ppt_x</p:attrName>
                                        </p:attrNameLst>
                                      </p:cBhvr>
                                      <p:tavLst>
                                        <p:tav tm="0">
                                          <p:val>
                                            <p:strVal val="0-#ppt_w/2"/>
                                          </p:val>
                                        </p:tav>
                                        <p:tav tm="100000">
                                          <p:val>
                                            <p:strVal val="#ppt_x"/>
                                          </p:val>
                                        </p:tav>
                                      </p:tavLst>
                                    </p:anim>
                                    <p:anim calcmode="lin" valueType="num">
                                      <p:cBhvr additive="base">
                                        <p:cTn id="8" dur="500" fill="hold"/>
                                        <p:tgtEl>
                                          <p:spTgt spid="2283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500"/>
                                  </p:stCondLst>
                                  <p:childTnLst>
                                    <p:set>
                                      <p:cBhvr>
                                        <p:cTn id="11" dur="1" fill="hold">
                                          <p:stCondLst>
                                            <p:cond delay="0"/>
                                          </p:stCondLst>
                                        </p:cTn>
                                        <p:tgtEl>
                                          <p:spTgt spid="228367">
                                            <p:txEl>
                                              <p:pRg st="0" end="0"/>
                                            </p:txEl>
                                          </p:spTgt>
                                        </p:tgtEl>
                                        <p:attrNameLst>
                                          <p:attrName>style.visibility</p:attrName>
                                        </p:attrNameLst>
                                      </p:cBhvr>
                                      <p:to>
                                        <p:strVal val="visible"/>
                                      </p:to>
                                    </p:set>
                                    <p:animEffect transition="in" filter="dissolve">
                                      <p:cBhvr>
                                        <p:cTn id="12" dur="500"/>
                                        <p:tgtEl>
                                          <p:spTgt spid="228367">
                                            <p:txEl>
                                              <p:pRg st="0" end="0"/>
                                            </p:txEl>
                                          </p:spTgt>
                                        </p:tgtEl>
                                      </p:cBhvr>
                                    </p:animEffect>
                                  </p:childTnLst>
                                </p:cTn>
                              </p:par>
                            </p:childTnLst>
                          </p:cTn>
                        </p:par>
                        <p:par>
                          <p:cTn id="13" fill="hold">
                            <p:stCondLst>
                              <p:cond delay="1500"/>
                            </p:stCondLst>
                            <p:childTnLst>
                              <p:par>
                                <p:cTn id="14" presetID="9" presetClass="entr" presetSubtype="0" fill="hold" grpId="0" nodeType="afterEffect">
                                  <p:stCondLst>
                                    <p:cond delay="6000"/>
                                  </p:stCondLst>
                                  <p:childTnLst>
                                    <p:set>
                                      <p:cBhvr>
                                        <p:cTn id="15" dur="1" fill="hold">
                                          <p:stCondLst>
                                            <p:cond delay="0"/>
                                          </p:stCondLst>
                                        </p:cTn>
                                        <p:tgtEl>
                                          <p:spTgt spid="228367">
                                            <p:txEl>
                                              <p:pRg st="2" end="2"/>
                                            </p:txEl>
                                          </p:spTgt>
                                        </p:tgtEl>
                                        <p:attrNameLst>
                                          <p:attrName>style.visibility</p:attrName>
                                        </p:attrNameLst>
                                      </p:cBhvr>
                                      <p:to>
                                        <p:strVal val="visible"/>
                                      </p:to>
                                    </p:set>
                                    <p:animEffect transition="in" filter="dissolve">
                                      <p:cBhvr>
                                        <p:cTn id="16" dur="500"/>
                                        <p:tgtEl>
                                          <p:spTgt spid="228367">
                                            <p:txEl>
                                              <p:pRg st="2" end="2"/>
                                            </p:txEl>
                                          </p:spTgt>
                                        </p:tgtEl>
                                      </p:cBhvr>
                                    </p:animEffect>
                                  </p:childTnLst>
                                </p:cTn>
                              </p:par>
                            </p:childTnLst>
                          </p:cTn>
                        </p:par>
                        <p:par>
                          <p:cTn id="17" fill="hold">
                            <p:stCondLst>
                              <p:cond delay="8000"/>
                            </p:stCondLst>
                            <p:childTnLst>
                              <p:par>
                                <p:cTn id="18" presetID="9" presetClass="entr" presetSubtype="0" fill="hold" grpId="0" nodeType="afterEffect">
                                  <p:stCondLst>
                                    <p:cond delay="4500"/>
                                  </p:stCondLst>
                                  <p:childTnLst>
                                    <p:set>
                                      <p:cBhvr>
                                        <p:cTn id="19" dur="1" fill="hold">
                                          <p:stCondLst>
                                            <p:cond delay="0"/>
                                          </p:stCondLst>
                                        </p:cTn>
                                        <p:tgtEl>
                                          <p:spTgt spid="228367">
                                            <p:txEl>
                                              <p:pRg st="4" end="4"/>
                                            </p:txEl>
                                          </p:spTgt>
                                        </p:tgtEl>
                                        <p:attrNameLst>
                                          <p:attrName>style.visibility</p:attrName>
                                        </p:attrNameLst>
                                      </p:cBhvr>
                                      <p:to>
                                        <p:strVal val="visible"/>
                                      </p:to>
                                    </p:set>
                                    <p:animEffect transition="in" filter="dissolve">
                                      <p:cBhvr>
                                        <p:cTn id="20" dur="500"/>
                                        <p:tgtEl>
                                          <p:spTgt spid="228367">
                                            <p:txEl>
                                              <p:pRg st="4" end="4"/>
                                            </p:txEl>
                                          </p:spTgt>
                                        </p:tgtEl>
                                      </p:cBhvr>
                                    </p:animEffect>
                                  </p:childTnLst>
                                </p:cTn>
                              </p:par>
                            </p:childTnLst>
                          </p:cTn>
                        </p:par>
                        <p:par>
                          <p:cTn id="21" fill="hold">
                            <p:stCondLst>
                              <p:cond delay="13000"/>
                            </p:stCondLst>
                            <p:childTnLst>
                              <p:par>
                                <p:cTn id="22" presetID="9" presetClass="entr" presetSubtype="0" fill="hold" grpId="0" nodeType="afterEffect">
                                  <p:stCondLst>
                                    <p:cond delay="4500"/>
                                  </p:stCondLst>
                                  <p:childTnLst>
                                    <p:set>
                                      <p:cBhvr>
                                        <p:cTn id="23" dur="1" fill="hold">
                                          <p:stCondLst>
                                            <p:cond delay="0"/>
                                          </p:stCondLst>
                                        </p:cTn>
                                        <p:tgtEl>
                                          <p:spTgt spid="228367">
                                            <p:txEl>
                                              <p:pRg st="6" end="6"/>
                                            </p:txEl>
                                          </p:spTgt>
                                        </p:tgtEl>
                                        <p:attrNameLst>
                                          <p:attrName>style.visibility</p:attrName>
                                        </p:attrNameLst>
                                      </p:cBhvr>
                                      <p:to>
                                        <p:strVal val="visible"/>
                                      </p:to>
                                    </p:set>
                                    <p:animEffect transition="in" filter="dissolve">
                                      <p:cBhvr>
                                        <p:cTn id="24" dur="500"/>
                                        <p:tgtEl>
                                          <p:spTgt spid="228367">
                                            <p:txEl>
                                              <p:pRg st="6" end="6"/>
                                            </p:txEl>
                                          </p:spTgt>
                                        </p:tgtEl>
                                      </p:cBhvr>
                                    </p:animEffect>
                                  </p:childTnLst>
                                </p:cTn>
                              </p:par>
                            </p:childTnLst>
                          </p:cTn>
                        </p:par>
                        <p:par>
                          <p:cTn id="25" fill="hold">
                            <p:stCondLst>
                              <p:cond delay="18000"/>
                            </p:stCondLst>
                            <p:childTnLst>
                              <p:par>
                                <p:cTn id="26" presetID="9" presetClass="exit" presetSubtype="0" fill="hold" grpId="1" nodeType="afterEffect">
                                  <p:stCondLst>
                                    <p:cond delay="5500"/>
                                  </p:stCondLst>
                                  <p:childTnLst>
                                    <p:animEffect transition="out" filter="dissolve">
                                      <p:cBhvr>
                                        <p:cTn id="27" dur="500"/>
                                        <p:tgtEl>
                                          <p:spTgt spid="228367">
                                            <p:txEl>
                                              <p:pRg st="0" end="0"/>
                                            </p:txEl>
                                          </p:spTgt>
                                        </p:tgtEl>
                                      </p:cBhvr>
                                    </p:animEffect>
                                    <p:set>
                                      <p:cBhvr>
                                        <p:cTn id="28" dur="1" fill="hold">
                                          <p:stCondLst>
                                            <p:cond delay="499"/>
                                          </p:stCondLst>
                                        </p:cTn>
                                        <p:tgtEl>
                                          <p:spTgt spid="228367">
                                            <p:txEl>
                                              <p:pRg st="0" end="0"/>
                                            </p:txEl>
                                          </p:spTgt>
                                        </p:tgtEl>
                                        <p:attrNameLst>
                                          <p:attrName>style.visibility</p:attrName>
                                        </p:attrNameLst>
                                      </p:cBhvr>
                                      <p:to>
                                        <p:strVal val="hidden"/>
                                      </p:to>
                                    </p:set>
                                  </p:childTnLst>
                                </p:cTn>
                              </p:par>
                            </p:childTnLst>
                          </p:cTn>
                        </p:par>
                        <p:par>
                          <p:cTn id="29" fill="hold">
                            <p:stCondLst>
                              <p:cond delay="24000"/>
                            </p:stCondLst>
                            <p:childTnLst>
                              <p:par>
                                <p:cTn id="30" presetID="9" presetClass="exit" presetSubtype="0" fill="hold" grpId="1" nodeType="afterEffect">
                                  <p:stCondLst>
                                    <p:cond delay="0"/>
                                  </p:stCondLst>
                                  <p:childTnLst>
                                    <p:animEffect transition="out" filter="dissolve">
                                      <p:cBhvr>
                                        <p:cTn id="31" dur="500"/>
                                        <p:tgtEl>
                                          <p:spTgt spid="228367">
                                            <p:txEl>
                                              <p:pRg st="2" end="2"/>
                                            </p:txEl>
                                          </p:spTgt>
                                        </p:tgtEl>
                                      </p:cBhvr>
                                    </p:animEffect>
                                    <p:set>
                                      <p:cBhvr>
                                        <p:cTn id="32" dur="1" fill="hold">
                                          <p:stCondLst>
                                            <p:cond delay="499"/>
                                          </p:stCondLst>
                                        </p:cTn>
                                        <p:tgtEl>
                                          <p:spTgt spid="228367">
                                            <p:txEl>
                                              <p:pRg st="2" end="2"/>
                                            </p:txEl>
                                          </p:spTgt>
                                        </p:tgtEl>
                                        <p:attrNameLst>
                                          <p:attrName>style.visibility</p:attrName>
                                        </p:attrNameLst>
                                      </p:cBhvr>
                                      <p:to>
                                        <p:strVal val="hidden"/>
                                      </p:to>
                                    </p:set>
                                  </p:childTnLst>
                                </p:cTn>
                              </p:par>
                            </p:childTnLst>
                          </p:cTn>
                        </p:par>
                        <p:par>
                          <p:cTn id="33" fill="hold">
                            <p:stCondLst>
                              <p:cond delay="24500"/>
                            </p:stCondLst>
                            <p:childTnLst>
                              <p:par>
                                <p:cTn id="34" presetID="9" presetClass="exit" presetSubtype="0" fill="hold" grpId="1" nodeType="afterEffect">
                                  <p:stCondLst>
                                    <p:cond delay="0"/>
                                  </p:stCondLst>
                                  <p:childTnLst>
                                    <p:animEffect transition="out" filter="dissolve">
                                      <p:cBhvr>
                                        <p:cTn id="35" dur="500"/>
                                        <p:tgtEl>
                                          <p:spTgt spid="228367">
                                            <p:txEl>
                                              <p:pRg st="4" end="4"/>
                                            </p:txEl>
                                          </p:spTgt>
                                        </p:tgtEl>
                                      </p:cBhvr>
                                    </p:animEffect>
                                    <p:set>
                                      <p:cBhvr>
                                        <p:cTn id="36" dur="1" fill="hold">
                                          <p:stCondLst>
                                            <p:cond delay="499"/>
                                          </p:stCondLst>
                                        </p:cTn>
                                        <p:tgtEl>
                                          <p:spTgt spid="228367">
                                            <p:txEl>
                                              <p:pRg st="4" end="4"/>
                                            </p:txEl>
                                          </p:spTgt>
                                        </p:tgtEl>
                                        <p:attrNameLst>
                                          <p:attrName>style.visibility</p:attrName>
                                        </p:attrNameLst>
                                      </p:cBhvr>
                                      <p:to>
                                        <p:strVal val="hidden"/>
                                      </p:to>
                                    </p:set>
                                  </p:childTnLst>
                                </p:cTn>
                              </p:par>
                            </p:childTnLst>
                          </p:cTn>
                        </p:par>
                        <p:par>
                          <p:cTn id="37" fill="hold">
                            <p:stCondLst>
                              <p:cond delay="25000"/>
                            </p:stCondLst>
                            <p:childTnLst>
                              <p:par>
                                <p:cTn id="38" presetID="9" presetClass="exit" presetSubtype="0" fill="hold" grpId="1" nodeType="afterEffect">
                                  <p:stCondLst>
                                    <p:cond delay="0"/>
                                  </p:stCondLst>
                                  <p:childTnLst>
                                    <p:animEffect transition="out" filter="dissolve">
                                      <p:cBhvr>
                                        <p:cTn id="39" dur="500"/>
                                        <p:tgtEl>
                                          <p:spTgt spid="228367">
                                            <p:txEl>
                                              <p:pRg st="6" end="6"/>
                                            </p:txEl>
                                          </p:spTgt>
                                        </p:tgtEl>
                                      </p:cBhvr>
                                    </p:animEffect>
                                    <p:set>
                                      <p:cBhvr>
                                        <p:cTn id="40" dur="1" fill="hold">
                                          <p:stCondLst>
                                            <p:cond delay="499"/>
                                          </p:stCondLst>
                                        </p:cTn>
                                        <p:tgtEl>
                                          <p:spTgt spid="228367">
                                            <p:txEl>
                                              <p:pRg st="6" end="6"/>
                                            </p:txEl>
                                          </p:spTgt>
                                        </p:tgtEl>
                                        <p:attrNameLst>
                                          <p:attrName>style.visibility</p:attrName>
                                        </p:attrNameLst>
                                      </p:cBhvr>
                                      <p:to>
                                        <p:strVal val="hidden"/>
                                      </p:to>
                                    </p:set>
                                  </p:childTnLst>
                                </p:cTn>
                              </p:par>
                            </p:childTnLst>
                          </p:cTn>
                        </p:par>
                        <p:par>
                          <p:cTn id="41" fill="hold">
                            <p:stCondLst>
                              <p:cond delay="25500"/>
                            </p:stCondLst>
                            <p:childTnLst>
                              <p:par>
                                <p:cTn id="42" presetID="1" presetClass="entr" presetSubtype="0" fill="hold" nodeType="afterEffect">
                                  <p:stCondLst>
                                    <p:cond delay="1000"/>
                                  </p:stCondLst>
                                  <p:childTnLst>
                                    <p:set>
                                      <p:cBhvr>
                                        <p:cTn id="43" dur="1" fill="hold">
                                          <p:stCondLst>
                                            <p:cond delay="0"/>
                                          </p:stCondLst>
                                        </p:cTn>
                                        <p:tgtEl>
                                          <p:spTgt spid="228373"/>
                                        </p:tgtEl>
                                        <p:attrNameLst>
                                          <p:attrName>style.visibility</p:attrName>
                                        </p:attrNameLst>
                                      </p:cBhvr>
                                      <p:to>
                                        <p:strVal val="visible"/>
                                      </p:to>
                                    </p:set>
                                  </p:childTnLst>
                                </p:cTn>
                              </p:par>
                            </p:childTnLst>
                          </p:cTn>
                        </p:par>
                        <p:par>
                          <p:cTn id="44" fill="hold">
                            <p:stCondLst>
                              <p:cond delay="26500"/>
                            </p:stCondLst>
                            <p:childTnLst>
                              <p:par>
                                <p:cTn id="45" presetID="1" presetClass="exit" presetSubtype="0" fill="hold" nodeType="afterEffect">
                                  <p:stCondLst>
                                    <p:cond delay="6000"/>
                                  </p:stCondLst>
                                  <p:childTnLst>
                                    <p:set>
                                      <p:cBhvr>
                                        <p:cTn id="46" dur="1" fill="hold">
                                          <p:stCondLst>
                                            <p:cond delay="0"/>
                                          </p:stCondLst>
                                        </p:cTn>
                                        <p:tgtEl>
                                          <p:spTgt spid="228373"/>
                                        </p:tgtEl>
                                        <p:attrNameLst>
                                          <p:attrName>style.visibility</p:attrName>
                                        </p:attrNameLst>
                                      </p:cBhvr>
                                      <p:to>
                                        <p:strVal val="hidden"/>
                                      </p:to>
                                    </p:set>
                                  </p:childTnLst>
                                </p:cTn>
                              </p:par>
                            </p:childTnLst>
                          </p:cTn>
                        </p:par>
                        <p:par>
                          <p:cTn id="47" fill="hold">
                            <p:stCondLst>
                              <p:cond delay="32500"/>
                            </p:stCondLst>
                            <p:childTnLst>
                              <p:par>
                                <p:cTn id="48" presetID="1" presetClass="entr" presetSubtype="0" fill="hold" nodeType="afterEffect">
                                  <p:stCondLst>
                                    <p:cond delay="1000"/>
                                  </p:stCondLst>
                                  <p:childTnLst>
                                    <p:set>
                                      <p:cBhvr>
                                        <p:cTn id="49" dur="1" fill="hold">
                                          <p:stCondLst>
                                            <p:cond delay="0"/>
                                          </p:stCondLst>
                                        </p:cTn>
                                        <p:tgtEl>
                                          <p:spTgt spid="228374"/>
                                        </p:tgtEl>
                                        <p:attrNameLst>
                                          <p:attrName>style.visibility</p:attrName>
                                        </p:attrNameLst>
                                      </p:cBhvr>
                                      <p:to>
                                        <p:strVal val="visible"/>
                                      </p:to>
                                    </p:set>
                                  </p:childTnLst>
                                </p:cTn>
                              </p:par>
                            </p:childTnLst>
                          </p:cTn>
                        </p:par>
                        <p:par>
                          <p:cTn id="50" fill="hold">
                            <p:stCondLst>
                              <p:cond delay="33500"/>
                            </p:stCondLst>
                            <p:childTnLst>
                              <p:par>
                                <p:cTn id="51" presetID="1" presetClass="exit" presetSubtype="0" fill="hold" nodeType="afterEffect">
                                  <p:stCondLst>
                                    <p:cond delay="6000"/>
                                  </p:stCondLst>
                                  <p:childTnLst>
                                    <p:set>
                                      <p:cBhvr>
                                        <p:cTn id="52" dur="1" fill="hold">
                                          <p:stCondLst>
                                            <p:cond delay="0"/>
                                          </p:stCondLst>
                                        </p:cTn>
                                        <p:tgtEl>
                                          <p:spTgt spid="228374"/>
                                        </p:tgtEl>
                                        <p:attrNameLst>
                                          <p:attrName>style.visibility</p:attrName>
                                        </p:attrNameLst>
                                      </p:cBhvr>
                                      <p:to>
                                        <p:strVal val="hidden"/>
                                      </p:to>
                                    </p:set>
                                  </p:childTnLst>
                                </p:cTn>
                              </p:par>
                            </p:childTnLst>
                          </p:cTn>
                        </p:par>
                        <p:par>
                          <p:cTn id="53" fill="hold">
                            <p:stCondLst>
                              <p:cond delay="39500"/>
                            </p:stCondLst>
                            <p:childTnLst>
                              <p:par>
                                <p:cTn id="54" presetID="1" presetClass="entr" presetSubtype="0" fill="hold" nodeType="afterEffect">
                                  <p:stCondLst>
                                    <p:cond delay="1000"/>
                                  </p:stCondLst>
                                  <p:childTnLst>
                                    <p:set>
                                      <p:cBhvr>
                                        <p:cTn id="55" dur="1" fill="hold">
                                          <p:stCondLst>
                                            <p:cond delay="0"/>
                                          </p:stCondLst>
                                        </p:cTn>
                                        <p:tgtEl>
                                          <p:spTgt spid="228375"/>
                                        </p:tgtEl>
                                        <p:attrNameLst>
                                          <p:attrName>style.visibility</p:attrName>
                                        </p:attrNameLst>
                                      </p:cBhvr>
                                      <p:to>
                                        <p:strVal val="visible"/>
                                      </p:to>
                                    </p:set>
                                  </p:childTnLst>
                                </p:cTn>
                              </p:par>
                            </p:childTnLst>
                          </p:cTn>
                        </p:par>
                        <p:par>
                          <p:cTn id="56" fill="hold">
                            <p:stCondLst>
                              <p:cond delay="40500"/>
                            </p:stCondLst>
                            <p:childTnLst>
                              <p:par>
                                <p:cTn id="57" presetID="1" presetClass="exit" presetSubtype="0" fill="hold" nodeType="afterEffect">
                                  <p:stCondLst>
                                    <p:cond delay="6000"/>
                                  </p:stCondLst>
                                  <p:childTnLst>
                                    <p:set>
                                      <p:cBhvr>
                                        <p:cTn id="58" dur="1" fill="hold">
                                          <p:stCondLst>
                                            <p:cond delay="0"/>
                                          </p:stCondLst>
                                        </p:cTn>
                                        <p:tgtEl>
                                          <p:spTgt spid="228375"/>
                                        </p:tgtEl>
                                        <p:attrNameLst>
                                          <p:attrName>style.visibility</p:attrName>
                                        </p:attrNameLst>
                                      </p:cBhvr>
                                      <p:to>
                                        <p:strVal val="hidden"/>
                                      </p:to>
                                    </p:set>
                                  </p:childTnLst>
                                </p:cTn>
                              </p:par>
                            </p:childTnLst>
                          </p:cTn>
                        </p:par>
                        <p:par>
                          <p:cTn id="59" fill="hold">
                            <p:stCondLst>
                              <p:cond delay="46500"/>
                            </p:stCondLst>
                            <p:childTnLst>
                              <p:par>
                                <p:cTn id="60" presetID="1" presetClass="entr" presetSubtype="0" fill="hold" nodeType="afterEffect">
                                  <p:stCondLst>
                                    <p:cond delay="1000"/>
                                  </p:stCondLst>
                                  <p:childTnLst>
                                    <p:set>
                                      <p:cBhvr>
                                        <p:cTn id="61" dur="1" fill="hold">
                                          <p:stCondLst>
                                            <p:cond delay="0"/>
                                          </p:stCondLst>
                                        </p:cTn>
                                        <p:tgtEl>
                                          <p:spTgt spid="228376"/>
                                        </p:tgtEl>
                                        <p:attrNameLst>
                                          <p:attrName>style.visibility</p:attrName>
                                        </p:attrNameLst>
                                      </p:cBhvr>
                                      <p:to>
                                        <p:strVal val="visible"/>
                                      </p:to>
                                    </p:set>
                                  </p:childTnLst>
                                </p:cTn>
                              </p:par>
                            </p:childTnLst>
                          </p:cTn>
                        </p:par>
                        <p:par>
                          <p:cTn id="62" fill="hold">
                            <p:stCondLst>
                              <p:cond delay="47500"/>
                            </p:stCondLst>
                            <p:childTnLst>
                              <p:par>
                                <p:cTn id="63" presetID="1" presetClass="exit" presetSubtype="0" fill="hold" nodeType="afterEffect">
                                  <p:stCondLst>
                                    <p:cond delay="6000"/>
                                  </p:stCondLst>
                                  <p:childTnLst>
                                    <p:set>
                                      <p:cBhvr>
                                        <p:cTn id="64" dur="1" fill="hold">
                                          <p:stCondLst>
                                            <p:cond delay="0"/>
                                          </p:stCondLst>
                                        </p:cTn>
                                        <p:tgtEl>
                                          <p:spTgt spid="228376"/>
                                        </p:tgtEl>
                                        <p:attrNameLst>
                                          <p:attrName>style.visibility</p:attrName>
                                        </p:attrNameLst>
                                      </p:cBhvr>
                                      <p:to>
                                        <p:strVal val="hidden"/>
                                      </p:to>
                                    </p:set>
                                  </p:childTnLst>
                                </p:cTn>
                              </p:par>
                            </p:childTnLst>
                          </p:cTn>
                        </p:par>
                        <p:par>
                          <p:cTn id="65" fill="hold">
                            <p:stCondLst>
                              <p:cond delay="53500"/>
                            </p:stCondLst>
                            <p:childTnLst>
                              <p:par>
                                <p:cTn id="66" presetID="1" presetClass="entr" presetSubtype="0" fill="hold" nodeType="afterEffect">
                                  <p:stCondLst>
                                    <p:cond delay="1000"/>
                                  </p:stCondLst>
                                  <p:childTnLst>
                                    <p:set>
                                      <p:cBhvr>
                                        <p:cTn id="67" dur="1" fill="hold">
                                          <p:stCondLst>
                                            <p:cond delay="0"/>
                                          </p:stCondLst>
                                        </p:cTn>
                                        <p:tgtEl>
                                          <p:spTgt spid="228377"/>
                                        </p:tgtEl>
                                        <p:attrNameLst>
                                          <p:attrName>style.visibility</p:attrName>
                                        </p:attrNameLst>
                                      </p:cBhvr>
                                      <p:to>
                                        <p:strVal val="visible"/>
                                      </p:to>
                                    </p:set>
                                  </p:childTnLst>
                                </p:cTn>
                              </p:par>
                            </p:childTnLst>
                          </p:cTn>
                        </p:par>
                        <p:par>
                          <p:cTn id="68" fill="hold">
                            <p:stCondLst>
                              <p:cond delay="54500"/>
                            </p:stCondLst>
                            <p:childTnLst>
                              <p:par>
                                <p:cTn id="69" presetID="1" presetClass="exit" presetSubtype="0" fill="hold" nodeType="afterEffect">
                                  <p:stCondLst>
                                    <p:cond delay="6000"/>
                                  </p:stCondLst>
                                  <p:childTnLst>
                                    <p:set>
                                      <p:cBhvr>
                                        <p:cTn id="70" dur="1" fill="hold">
                                          <p:stCondLst>
                                            <p:cond delay="0"/>
                                          </p:stCondLst>
                                        </p:cTn>
                                        <p:tgtEl>
                                          <p:spTgt spid="228377"/>
                                        </p:tgtEl>
                                        <p:attrNameLst>
                                          <p:attrName>style.visibility</p:attrName>
                                        </p:attrNameLst>
                                      </p:cBhvr>
                                      <p:to>
                                        <p:strVal val="hidden"/>
                                      </p:to>
                                    </p:set>
                                  </p:childTnLst>
                                </p:cTn>
                              </p:par>
                            </p:childTnLst>
                          </p:cTn>
                        </p:par>
                        <p:par>
                          <p:cTn id="71" fill="hold">
                            <p:stCondLst>
                              <p:cond delay="60500"/>
                            </p:stCondLst>
                            <p:childTnLst>
                              <p:par>
                                <p:cTn id="72" presetID="1" presetClass="entr" presetSubtype="0" fill="hold" nodeType="afterEffect">
                                  <p:stCondLst>
                                    <p:cond delay="1000"/>
                                  </p:stCondLst>
                                  <p:childTnLst>
                                    <p:set>
                                      <p:cBhvr>
                                        <p:cTn id="73" dur="1" fill="hold">
                                          <p:stCondLst>
                                            <p:cond delay="0"/>
                                          </p:stCondLst>
                                        </p:cTn>
                                        <p:tgtEl>
                                          <p:spTgt spid="228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67" grpId="0" uiExpand="1" build="p"/>
      <p:bldP spid="228367" grpId="1" uiExpand="1" build="p"/>
      <p:bldP spid="228356" grpId="0"/>
      <p:bldP spid="22835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9" name="Picture 9" descr="KS11835-630x945"/>
          <p:cNvPicPr>
            <a:picLocks noChangeAspect="1" noChangeArrowheads="1"/>
          </p:cNvPicPr>
          <p:nvPr/>
        </p:nvPicPr>
        <p:blipFill>
          <a:blip r:embed="rId2">
            <a:lum bright="70000" contrast="-70000"/>
          </a:blip>
          <a:srcRect/>
          <a:stretch>
            <a:fillRect/>
          </a:stretch>
        </p:blipFill>
        <p:spPr bwMode="auto">
          <a:xfrm>
            <a:off x="838200" y="1169988"/>
            <a:ext cx="7450138" cy="4965700"/>
          </a:xfrm>
          <a:prstGeom prst="rect">
            <a:avLst/>
          </a:prstGeom>
          <a:noFill/>
          <a:ln w="9525">
            <a:noFill/>
            <a:miter lim="800000"/>
            <a:headEnd/>
            <a:tailEnd/>
          </a:ln>
        </p:spPr>
      </p:pic>
      <p:sp>
        <p:nvSpPr>
          <p:cNvPr id="215042" name="Rectangle 2"/>
          <p:cNvSpPr>
            <a:spLocks noGrp="1" noChangeArrowheads="1"/>
          </p:cNvSpPr>
          <p:nvPr>
            <p:ph type="title"/>
          </p:nvPr>
        </p:nvSpPr>
        <p:spPr bwMode="auto">
          <a:xfrm>
            <a:off x="457200" y="381000"/>
            <a:ext cx="8229600" cy="334963"/>
          </a:xfrm>
          <a:noFill/>
          <a:ln>
            <a:miter lim="800000"/>
            <a:headEnd/>
            <a:tailEnd/>
          </a:ln>
        </p:spPr>
        <p:txBody>
          <a:bodyPr vert="horz" wrap="square" lIns="91440" tIns="45720" rIns="91440" bIns="45720" numCol="1" anchor="t" anchorCtr="0" compatLnSpc="1">
            <a:prstTxWarp prst="textNoShape">
              <a:avLst/>
            </a:prstTxWarp>
          </a:bodyPr>
          <a:lstStyle/>
          <a:p>
            <a:pPr algn="r"/>
            <a:r>
              <a:rPr lang="en-US" sz="1800" i="1">
                <a:solidFill>
                  <a:srgbClr val="FFFFFF"/>
                </a:solidFill>
                <a:effectLst>
                  <a:outerShdw blurRad="38100" dist="38100" dir="2700000" algn="tl">
                    <a:srgbClr val="000000"/>
                  </a:outerShdw>
                </a:effectLst>
                <a:latin typeface="Verdana" pitchFamily="34" charset="0"/>
              </a:rPr>
              <a:t>e</a:t>
            </a:r>
            <a:r>
              <a:rPr lang="en-US" sz="1800">
                <a:solidFill>
                  <a:srgbClr val="FFFFFF"/>
                </a:solidFill>
                <a:effectLst>
                  <a:outerShdw blurRad="38100" dist="38100" dir="2700000" algn="tl">
                    <a:srgbClr val="000000"/>
                  </a:outerShdw>
                </a:effectLst>
                <a:latin typeface="Verdana" pitchFamily="34" charset="0"/>
              </a:rPr>
              <a:t>Yearbooks</a:t>
            </a:r>
          </a:p>
        </p:txBody>
      </p:sp>
      <p:sp>
        <p:nvSpPr>
          <p:cNvPr id="215043" name="Rectangle 3"/>
          <p:cNvSpPr>
            <a:spLocks noGrp="1" noChangeArrowheads="1"/>
          </p:cNvSpPr>
          <p:nvPr>
            <p:ph type="body" idx="1"/>
          </p:nvPr>
        </p:nvSpPr>
        <p:spPr bwMode="auto">
          <a:xfrm>
            <a:off x="912813" y="1827213"/>
            <a:ext cx="7088187" cy="2909887"/>
          </a:xfrm>
          <a:noFill/>
          <a:ln>
            <a:miter lim="800000"/>
            <a:headEnd/>
            <a:tailEnd/>
          </a:ln>
        </p:spPr>
        <p:txBody>
          <a:bodyPr vert="horz" wrap="square" lIns="0" tIns="0" rIns="0" bIns="0" numCol="1" anchor="t" anchorCtr="0" compatLnSpc="1">
            <a:prstTxWarp prst="textNoShape">
              <a:avLst/>
            </a:prstTxWarp>
            <a:spAutoFit/>
          </a:bodyPr>
          <a:lstStyle/>
          <a:p>
            <a:pPr>
              <a:buFont typeface="Arial" charset="0"/>
              <a:buNone/>
            </a:pPr>
            <a:r>
              <a:rPr lang="en-US">
                <a:solidFill>
                  <a:srgbClr val="5F5F5F"/>
                </a:solidFill>
                <a:latin typeface="Verdana" pitchFamily="34" charset="0"/>
              </a:rPr>
              <a:t>The safety and security of our users are a top priority; we closely monitor student website activity.</a:t>
            </a:r>
          </a:p>
          <a:p>
            <a:pPr>
              <a:buFont typeface="Arial" charset="0"/>
              <a:buNone/>
            </a:pPr>
            <a:endParaRPr lang="en-US" sz="800">
              <a:solidFill>
                <a:srgbClr val="5F5F5F"/>
              </a:solidFill>
              <a:latin typeface="Verdana" pitchFamily="34" charset="0"/>
            </a:endParaRPr>
          </a:p>
          <a:p>
            <a:pPr>
              <a:buFont typeface="Arial" charset="0"/>
              <a:buNone/>
            </a:pPr>
            <a:r>
              <a:rPr lang="en-US">
                <a:solidFill>
                  <a:srgbClr val="5F5F5F"/>
                </a:solidFill>
                <a:latin typeface="Verdana" pitchFamily="34" charset="0"/>
              </a:rPr>
              <a:t>MyYearbookBuilder.com is a restricted and closed access community. We take appropriate physical, electronic and procedural security measures to </a:t>
            </a:r>
            <a:r>
              <a:rPr lang="en-US">
                <a:solidFill>
                  <a:srgbClr val="5F5F5F"/>
                </a:solidFill>
                <a:latin typeface="Verdana" pitchFamily="34" charset="0"/>
                <a:hlinkClick r:id="rId3"/>
              </a:rPr>
              <a:t>protect personal information </a:t>
            </a:r>
            <a:r>
              <a:rPr lang="en-US">
                <a:solidFill>
                  <a:srgbClr val="5F5F5F"/>
                </a:solidFill>
                <a:latin typeface="Verdana" pitchFamily="34" charset="0"/>
              </a:rPr>
              <a:t>from unauthorized access and/or disclosure.</a:t>
            </a:r>
          </a:p>
          <a:p>
            <a:pPr>
              <a:buFont typeface="Arial" charset="0"/>
              <a:buNone/>
            </a:pPr>
            <a:endParaRPr lang="en-US" sz="800">
              <a:solidFill>
                <a:srgbClr val="5F5F5F"/>
              </a:solidFill>
              <a:latin typeface="Verdana" pitchFamily="34" charset="0"/>
            </a:endParaRPr>
          </a:p>
          <a:p>
            <a:pPr>
              <a:buFont typeface="Arial" charset="0"/>
              <a:buNone/>
            </a:pPr>
            <a:r>
              <a:rPr lang="en-US">
                <a:solidFill>
                  <a:srgbClr val="5F5F5F"/>
                </a:solidFill>
                <a:latin typeface="Verdana" pitchFamily="34" charset="0"/>
              </a:rPr>
              <a:t>Any and all access violations and/or violations of terms of use agreement will be immediately reported to the proper authorities and may be prosecuted to the fullest extent that the law permits.</a:t>
            </a:r>
          </a:p>
          <a:p>
            <a:pPr>
              <a:buFont typeface="Arial" charset="0"/>
              <a:buNone/>
            </a:pPr>
            <a:endParaRPr lang="en-US" sz="800">
              <a:solidFill>
                <a:srgbClr val="5F5F5F"/>
              </a:solidFill>
              <a:latin typeface="Verdana" pitchFamily="34" charset="0"/>
            </a:endParaRPr>
          </a:p>
        </p:txBody>
      </p:sp>
      <p:sp>
        <p:nvSpPr>
          <p:cNvPr id="215044" name="Rectangle 4"/>
          <p:cNvSpPr>
            <a:spLocks noChangeArrowheads="1"/>
          </p:cNvSpPr>
          <p:nvPr/>
        </p:nvSpPr>
        <p:spPr bwMode="auto">
          <a:xfrm>
            <a:off x="912813" y="1344613"/>
            <a:ext cx="2786062" cy="304800"/>
          </a:xfrm>
          <a:prstGeom prst="rect">
            <a:avLst/>
          </a:prstGeom>
          <a:noFill/>
          <a:ln w="9525">
            <a:noFill/>
            <a:miter lim="800000"/>
            <a:headEnd/>
            <a:tailEnd/>
          </a:ln>
          <a:effectLst/>
        </p:spPr>
        <p:txBody>
          <a:bodyPr wrap="none" lIns="0" tIns="0" rIns="0" bIns="0">
            <a:spAutoFit/>
          </a:bodyPr>
          <a:lstStyle/>
          <a:p>
            <a:r>
              <a:rPr lang="en-US" sz="2000" b="1">
                <a:solidFill>
                  <a:schemeClr val="tx2"/>
                </a:solidFill>
                <a:effectLst>
                  <a:outerShdw blurRad="38100" dist="38100" dir="2700000" algn="tl">
                    <a:srgbClr val="000000"/>
                  </a:outerShdw>
                </a:effectLst>
                <a:latin typeface="Verdana" pitchFamily="34" charset="0"/>
              </a:rPr>
              <a:t>Safety and Security</a:t>
            </a:r>
          </a:p>
        </p:txBody>
      </p:sp>
      <p:sp>
        <p:nvSpPr>
          <p:cNvPr id="215046" name="Rectangle 6"/>
          <p:cNvSpPr>
            <a:spLocks noChangeArrowheads="1"/>
          </p:cNvSpPr>
          <p:nvPr/>
        </p:nvSpPr>
        <p:spPr bwMode="auto">
          <a:xfrm>
            <a:off x="912813" y="4819650"/>
            <a:ext cx="6705600" cy="819150"/>
          </a:xfrm>
          <a:prstGeom prst="rect">
            <a:avLst/>
          </a:prstGeom>
          <a:noFill/>
          <a:ln w="9525">
            <a:noFill/>
            <a:miter lim="800000"/>
            <a:headEnd/>
            <a:tailEnd/>
          </a:ln>
          <a:effectLst/>
        </p:spPr>
        <p:txBody>
          <a:bodyPr lIns="0" tIns="0" rIns="0" bIns="0">
            <a:spAutoFit/>
          </a:bodyPr>
          <a:lstStyle/>
          <a:p>
            <a:pPr marL="228600" indent="-228600" eaLnBrk="1" hangingPunct="1">
              <a:spcAft>
                <a:spcPct val="35000"/>
              </a:spcAft>
              <a:buClr>
                <a:schemeClr val="accent2"/>
              </a:buClr>
              <a:buFont typeface="Arial" charset="0"/>
              <a:buNone/>
            </a:pPr>
            <a:r>
              <a:rPr lang="en-US" sz="1600" b="1">
                <a:solidFill>
                  <a:schemeClr val="folHlink"/>
                </a:solidFill>
                <a:latin typeface="Verdana" pitchFamily="34" charset="0"/>
              </a:rPr>
              <a:t>“</a:t>
            </a:r>
            <a:r>
              <a:rPr lang="en-US" sz="1600" b="1" u="sng">
                <a:solidFill>
                  <a:schemeClr val="folHlink"/>
                </a:solidFill>
                <a:latin typeface="Verdana" pitchFamily="34" charset="0"/>
              </a:rPr>
              <a:t>Report A Concern</a:t>
            </a:r>
            <a:r>
              <a:rPr lang="en-US" sz="1600" b="1">
                <a:solidFill>
                  <a:schemeClr val="folHlink"/>
                </a:solidFill>
                <a:latin typeface="Verdana" pitchFamily="34" charset="0"/>
              </a:rPr>
              <a:t>”</a:t>
            </a:r>
          </a:p>
          <a:p>
            <a:pPr marL="228600" indent="-228600" eaLnBrk="1" hangingPunct="1">
              <a:spcAft>
                <a:spcPct val="35000"/>
              </a:spcAft>
              <a:buClr>
                <a:schemeClr val="accent2"/>
              </a:buClr>
              <a:buFont typeface="Arial" charset="0"/>
              <a:buChar char="•"/>
            </a:pPr>
            <a:r>
              <a:rPr lang="en-US" sz="1600">
                <a:solidFill>
                  <a:srgbClr val="5F5F5F"/>
                </a:solidFill>
                <a:latin typeface="Verdana" pitchFamily="34" charset="0"/>
              </a:rPr>
              <a:t>A vehicle for students to anonymously report material that is inappropriate, offensive or harassing in nature.</a:t>
            </a:r>
            <a:endParaRPr lang="en-US" sz="800">
              <a:solidFill>
                <a:srgbClr val="5F5F5F"/>
              </a:solidFill>
              <a:latin typeface="Verdana" pitchFamily="34" charset="0"/>
            </a:endParaRPr>
          </a:p>
        </p:txBody>
      </p:sp>
    </p:spTree>
  </p:cSld>
  <p:clrMapOvr>
    <a:masterClrMapping/>
  </p:clrMapOvr>
  <p:transition advClick="0" advTm="5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5044"/>
                                        </p:tgtEl>
                                        <p:attrNameLst>
                                          <p:attrName>style.visibility</p:attrName>
                                        </p:attrNameLst>
                                      </p:cBhvr>
                                      <p:to>
                                        <p:strVal val="visible"/>
                                      </p:to>
                                    </p:set>
                                    <p:anim calcmode="lin" valueType="num">
                                      <p:cBhvr additive="base">
                                        <p:cTn id="7" dur="500" fill="hold"/>
                                        <p:tgtEl>
                                          <p:spTgt spid="215044"/>
                                        </p:tgtEl>
                                        <p:attrNameLst>
                                          <p:attrName>ppt_x</p:attrName>
                                        </p:attrNameLst>
                                      </p:cBhvr>
                                      <p:tavLst>
                                        <p:tav tm="0">
                                          <p:val>
                                            <p:strVal val="0-#ppt_w/2"/>
                                          </p:val>
                                        </p:tav>
                                        <p:tav tm="100000">
                                          <p:val>
                                            <p:strVal val="#ppt_x"/>
                                          </p:val>
                                        </p:tav>
                                      </p:tavLst>
                                    </p:anim>
                                    <p:anim calcmode="lin" valueType="num">
                                      <p:cBhvr additive="base">
                                        <p:cTn id="8" dur="500" fill="hold"/>
                                        <p:tgtEl>
                                          <p:spTgt spid="2150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500"/>
                                  </p:stCondLst>
                                  <p:childTnLst>
                                    <p:set>
                                      <p:cBhvr>
                                        <p:cTn id="11" dur="1" fill="hold">
                                          <p:stCondLst>
                                            <p:cond delay="0"/>
                                          </p:stCondLst>
                                        </p:cTn>
                                        <p:tgtEl>
                                          <p:spTgt spid="215043">
                                            <p:txEl>
                                              <p:pRg st="0" end="0"/>
                                            </p:txEl>
                                          </p:spTgt>
                                        </p:tgtEl>
                                        <p:attrNameLst>
                                          <p:attrName>style.visibility</p:attrName>
                                        </p:attrNameLst>
                                      </p:cBhvr>
                                      <p:to>
                                        <p:strVal val="visible"/>
                                      </p:to>
                                    </p:set>
                                    <p:animEffect transition="in" filter="dissolve">
                                      <p:cBhvr>
                                        <p:cTn id="12" dur="500"/>
                                        <p:tgtEl>
                                          <p:spTgt spid="215043">
                                            <p:txEl>
                                              <p:pRg st="0" end="0"/>
                                            </p:txEl>
                                          </p:spTgt>
                                        </p:tgtEl>
                                      </p:cBhvr>
                                    </p:animEffect>
                                  </p:childTnLst>
                                </p:cTn>
                              </p:par>
                            </p:childTnLst>
                          </p:cTn>
                        </p:par>
                        <p:par>
                          <p:cTn id="13" fill="hold">
                            <p:stCondLst>
                              <p:cond delay="1500"/>
                            </p:stCondLst>
                            <p:childTnLst>
                              <p:par>
                                <p:cTn id="14" presetID="9" presetClass="entr" presetSubtype="0" fill="hold" grpId="0" nodeType="afterEffect">
                                  <p:stCondLst>
                                    <p:cond delay="500"/>
                                  </p:stCondLst>
                                  <p:childTnLst>
                                    <p:set>
                                      <p:cBhvr>
                                        <p:cTn id="15" dur="1" fill="hold">
                                          <p:stCondLst>
                                            <p:cond delay="0"/>
                                          </p:stCondLst>
                                        </p:cTn>
                                        <p:tgtEl>
                                          <p:spTgt spid="215043">
                                            <p:txEl>
                                              <p:pRg st="2" end="2"/>
                                            </p:txEl>
                                          </p:spTgt>
                                        </p:tgtEl>
                                        <p:attrNameLst>
                                          <p:attrName>style.visibility</p:attrName>
                                        </p:attrNameLst>
                                      </p:cBhvr>
                                      <p:to>
                                        <p:strVal val="visible"/>
                                      </p:to>
                                    </p:set>
                                    <p:animEffect transition="in" filter="dissolve">
                                      <p:cBhvr>
                                        <p:cTn id="16" dur="500"/>
                                        <p:tgtEl>
                                          <p:spTgt spid="215043">
                                            <p:txEl>
                                              <p:pRg st="2" end="2"/>
                                            </p:txEl>
                                          </p:spTgt>
                                        </p:tgtEl>
                                      </p:cBhvr>
                                    </p:animEffect>
                                  </p:childTnLst>
                                </p:cTn>
                              </p:par>
                            </p:childTnLst>
                          </p:cTn>
                        </p:par>
                        <p:par>
                          <p:cTn id="17" fill="hold">
                            <p:stCondLst>
                              <p:cond delay="2500"/>
                            </p:stCondLst>
                            <p:childTnLst>
                              <p:par>
                                <p:cTn id="18" presetID="9" presetClass="entr" presetSubtype="0" fill="hold" grpId="0" nodeType="afterEffect">
                                  <p:stCondLst>
                                    <p:cond delay="500"/>
                                  </p:stCondLst>
                                  <p:childTnLst>
                                    <p:set>
                                      <p:cBhvr>
                                        <p:cTn id="19" dur="1" fill="hold">
                                          <p:stCondLst>
                                            <p:cond delay="0"/>
                                          </p:stCondLst>
                                        </p:cTn>
                                        <p:tgtEl>
                                          <p:spTgt spid="215043">
                                            <p:txEl>
                                              <p:pRg st="4" end="4"/>
                                            </p:txEl>
                                          </p:spTgt>
                                        </p:tgtEl>
                                        <p:attrNameLst>
                                          <p:attrName>style.visibility</p:attrName>
                                        </p:attrNameLst>
                                      </p:cBhvr>
                                      <p:to>
                                        <p:strVal val="visible"/>
                                      </p:to>
                                    </p:set>
                                    <p:animEffect transition="in" filter="dissolve">
                                      <p:cBhvr>
                                        <p:cTn id="20" dur="500"/>
                                        <p:tgtEl>
                                          <p:spTgt spid="215043">
                                            <p:txEl>
                                              <p:pRg st="4" end="4"/>
                                            </p:txEl>
                                          </p:spTgt>
                                        </p:tgtEl>
                                      </p:cBhvr>
                                    </p:animEffect>
                                  </p:childTnLst>
                                </p:cTn>
                              </p:par>
                            </p:childTnLst>
                          </p:cTn>
                        </p:par>
                        <p:par>
                          <p:cTn id="21" fill="hold">
                            <p:stCondLst>
                              <p:cond delay="3500"/>
                            </p:stCondLst>
                            <p:childTnLst>
                              <p:par>
                                <p:cTn id="22" presetID="2" presetClass="entr" presetSubtype="2" fill="hold" grpId="0" nodeType="afterEffect">
                                  <p:stCondLst>
                                    <p:cond delay="1000"/>
                                  </p:stCondLst>
                                  <p:childTnLst>
                                    <p:set>
                                      <p:cBhvr>
                                        <p:cTn id="23" dur="1" fill="hold">
                                          <p:stCondLst>
                                            <p:cond delay="0"/>
                                          </p:stCondLst>
                                        </p:cTn>
                                        <p:tgtEl>
                                          <p:spTgt spid="215046"/>
                                        </p:tgtEl>
                                        <p:attrNameLst>
                                          <p:attrName>style.visibility</p:attrName>
                                        </p:attrNameLst>
                                      </p:cBhvr>
                                      <p:to>
                                        <p:strVal val="visible"/>
                                      </p:to>
                                    </p:set>
                                    <p:anim calcmode="lin" valueType="num">
                                      <p:cBhvr additive="base">
                                        <p:cTn id="24" dur="500" fill="hold"/>
                                        <p:tgtEl>
                                          <p:spTgt spid="215046"/>
                                        </p:tgtEl>
                                        <p:attrNameLst>
                                          <p:attrName>ppt_x</p:attrName>
                                        </p:attrNameLst>
                                      </p:cBhvr>
                                      <p:tavLst>
                                        <p:tav tm="0">
                                          <p:val>
                                            <p:strVal val="1+#ppt_w/2"/>
                                          </p:val>
                                        </p:tav>
                                        <p:tav tm="100000">
                                          <p:val>
                                            <p:strVal val="#ppt_x"/>
                                          </p:val>
                                        </p:tav>
                                      </p:tavLst>
                                    </p:anim>
                                    <p:anim calcmode="lin" valueType="num">
                                      <p:cBhvr additive="base">
                                        <p:cTn id="25" dur="500" fill="hold"/>
                                        <p:tgtEl>
                                          <p:spTgt spid="2150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p:bldP spid="215044" grpId="0"/>
      <p:bldP spid="2150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39" name="Picture 19" descr="KS16898-630x945"/>
          <p:cNvPicPr>
            <a:picLocks noChangeAspect="1" noChangeArrowheads="1"/>
          </p:cNvPicPr>
          <p:nvPr/>
        </p:nvPicPr>
        <p:blipFill>
          <a:blip r:embed="rId2">
            <a:lum bright="70000" contrast="-70000"/>
          </a:blip>
          <a:srcRect/>
          <a:stretch>
            <a:fillRect/>
          </a:stretch>
        </p:blipFill>
        <p:spPr bwMode="auto">
          <a:xfrm>
            <a:off x="889000" y="1196975"/>
            <a:ext cx="7340600" cy="4892675"/>
          </a:xfrm>
          <a:prstGeom prst="rect">
            <a:avLst/>
          </a:prstGeom>
          <a:noFill/>
          <a:ln w="9525">
            <a:noFill/>
            <a:miter lim="800000"/>
            <a:headEnd/>
            <a:tailEnd/>
          </a:ln>
        </p:spPr>
      </p:pic>
      <p:sp>
        <p:nvSpPr>
          <p:cNvPr id="209922" name="Rectangle 2"/>
          <p:cNvSpPr>
            <a:spLocks noGrp="1" noChangeArrowheads="1"/>
          </p:cNvSpPr>
          <p:nvPr>
            <p:ph type="title"/>
          </p:nvPr>
        </p:nvSpPr>
        <p:spPr bwMode="auto">
          <a:xfrm>
            <a:off x="457200" y="381000"/>
            <a:ext cx="8229600" cy="334963"/>
          </a:xfrm>
          <a:noFill/>
          <a:ln>
            <a:miter lim="800000"/>
            <a:headEnd/>
            <a:tailEnd/>
          </a:ln>
        </p:spPr>
        <p:txBody>
          <a:bodyPr vert="horz" wrap="square" lIns="91440" tIns="45720" rIns="91440" bIns="45720" numCol="1" anchor="t" anchorCtr="0" compatLnSpc="1">
            <a:prstTxWarp prst="textNoShape">
              <a:avLst/>
            </a:prstTxWarp>
          </a:bodyPr>
          <a:lstStyle/>
          <a:p>
            <a:pPr algn="r"/>
            <a:r>
              <a:rPr lang="en-US" sz="1800" i="1">
                <a:solidFill>
                  <a:srgbClr val="FFFFFF"/>
                </a:solidFill>
                <a:effectLst>
                  <a:outerShdw blurRad="38100" dist="38100" dir="2700000" algn="tl">
                    <a:srgbClr val="000000"/>
                  </a:outerShdw>
                </a:effectLst>
                <a:latin typeface="Verdana" pitchFamily="34" charset="0"/>
              </a:rPr>
              <a:t>e</a:t>
            </a:r>
            <a:r>
              <a:rPr lang="en-US" sz="1800">
                <a:solidFill>
                  <a:srgbClr val="FFFFFF"/>
                </a:solidFill>
                <a:effectLst>
                  <a:outerShdw blurRad="38100" dist="38100" dir="2700000" algn="tl">
                    <a:srgbClr val="000000"/>
                  </a:outerShdw>
                </a:effectLst>
                <a:latin typeface="Verdana" pitchFamily="34" charset="0"/>
              </a:rPr>
              <a:t>Yearbooks</a:t>
            </a:r>
          </a:p>
        </p:txBody>
      </p:sp>
      <p:sp>
        <p:nvSpPr>
          <p:cNvPr id="209923" name="Rectangle 3"/>
          <p:cNvSpPr>
            <a:spLocks noChangeArrowheads="1"/>
          </p:cNvSpPr>
          <p:nvPr/>
        </p:nvSpPr>
        <p:spPr bwMode="auto">
          <a:xfrm>
            <a:off x="2836863" y="3170238"/>
            <a:ext cx="3475037" cy="487362"/>
          </a:xfrm>
          <a:prstGeom prst="rect">
            <a:avLst/>
          </a:prstGeom>
          <a:noFill/>
          <a:ln w="9525">
            <a:noFill/>
            <a:miter lim="800000"/>
            <a:headEnd/>
            <a:tailEnd/>
          </a:ln>
          <a:effectLst/>
        </p:spPr>
        <p:txBody>
          <a:bodyPr wrap="none" lIns="0" tIns="0" rIns="0" bIns="0" anchor="ctr" anchorCtr="1">
            <a:spAutoFit/>
          </a:bodyPr>
          <a:lstStyle/>
          <a:p>
            <a:pPr algn="ctr"/>
            <a:r>
              <a:rPr lang="en-US" sz="3200" b="1">
                <a:solidFill>
                  <a:schemeClr val="tx2"/>
                </a:solidFill>
                <a:effectLst>
                  <a:outerShdw blurRad="38100" dist="38100" dir="2700000" algn="tl">
                    <a:srgbClr val="000000"/>
                  </a:outerShdw>
                </a:effectLst>
                <a:latin typeface="Verdana" pitchFamily="34" charset="0"/>
              </a:rPr>
              <a:t>QUESTIONS???</a:t>
            </a:r>
          </a:p>
        </p:txBody>
      </p:sp>
      <p:sp>
        <p:nvSpPr>
          <p:cNvPr id="209924" name="Text Box 4"/>
          <p:cNvSpPr txBox="1">
            <a:spLocks noChangeArrowheads="1"/>
          </p:cNvSpPr>
          <p:nvPr/>
        </p:nvSpPr>
        <p:spPr bwMode="auto">
          <a:xfrm>
            <a:off x="1981200" y="2286000"/>
            <a:ext cx="1066800" cy="244475"/>
          </a:xfrm>
          <a:prstGeom prst="rect">
            <a:avLst/>
          </a:prstGeom>
          <a:noFill/>
          <a:ln w="9525">
            <a:noFill/>
            <a:miter lim="800000"/>
            <a:headEnd/>
            <a:tailEnd/>
          </a:ln>
          <a:effectLst/>
        </p:spPr>
        <p:txBody>
          <a:bodyPr lIns="0" tIns="0" rIns="0" bIns="0">
            <a:spAutoFit/>
          </a:bodyPr>
          <a:lstStyle/>
          <a:p>
            <a:pPr algn="ctr">
              <a:spcBef>
                <a:spcPct val="50000"/>
              </a:spcBef>
            </a:pPr>
            <a:r>
              <a:rPr lang="en-US" sz="1600">
                <a:solidFill>
                  <a:srgbClr val="FFFFFF"/>
                </a:solidFill>
                <a:effectLst>
                  <a:outerShdw blurRad="38100" dist="38100" dir="2700000" algn="tl">
                    <a:srgbClr val="000000"/>
                  </a:outerShdw>
                </a:effectLst>
                <a:latin typeface="Verdana" pitchFamily="34" charset="0"/>
              </a:rPr>
              <a:t>Digital</a:t>
            </a:r>
          </a:p>
        </p:txBody>
      </p:sp>
      <p:sp>
        <p:nvSpPr>
          <p:cNvPr id="209925" name="Text Box 5"/>
          <p:cNvSpPr txBox="1">
            <a:spLocks noChangeArrowheads="1"/>
          </p:cNvSpPr>
          <p:nvPr/>
        </p:nvSpPr>
        <p:spPr bwMode="auto">
          <a:xfrm>
            <a:off x="5257800" y="1828800"/>
            <a:ext cx="2667000" cy="244475"/>
          </a:xfrm>
          <a:prstGeom prst="rect">
            <a:avLst/>
          </a:prstGeom>
          <a:noFill/>
          <a:ln w="9525">
            <a:noFill/>
            <a:miter lim="800000"/>
            <a:headEnd/>
            <a:tailEnd/>
          </a:ln>
          <a:effectLst/>
        </p:spPr>
        <p:txBody>
          <a:bodyPr lIns="0" tIns="0" rIns="0" bIns="0">
            <a:spAutoFit/>
          </a:bodyPr>
          <a:lstStyle/>
          <a:p>
            <a:pPr algn="ctr">
              <a:spcBef>
                <a:spcPct val="50000"/>
              </a:spcBef>
            </a:pPr>
            <a:r>
              <a:rPr lang="en-US" sz="1600">
                <a:solidFill>
                  <a:srgbClr val="FFFFFF"/>
                </a:solidFill>
                <a:effectLst>
                  <a:outerShdw blurRad="38100" dist="38100" dir="2700000" algn="tl">
                    <a:srgbClr val="000000"/>
                  </a:outerShdw>
                </a:effectLst>
                <a:latin typeface="Verdana" pitchFamily="34" charset="0"/>
              </a:rPr>
              <a:t>Faster turnaround</a:t>
            </a:r>
          </a:p>
        </p:txBody>
      </p:sp>
      <p:sp>
        <p:nvSpPr>
          <p:cNvPr id="209926" name="Text Box 6"/>
          <p:cNvSpPr txBox="1">
            <a:spLocks noChangeArrowheads="1"/>
          </p:cNvSpPr>
          <p:nvPr/>
        </p:nvSpPr>
        <p:spPr bwMode="auto">
          <a:xfrm>
            <a:off x="2590800" y="1387475"/>
            <a:ext cx="2057400" cy="244475"/>
          </a:xfrm>
          <a:prstGeom prst="rect">
            <a:avLst/>
          </a:prstGeom>
          <a:noFill/>
          <a:ln w="9525">
            <a:noFill/>
            <a:miter lim="800000"/>
            <a:headEnd/>
            <a:tailEnd/>
          </a:ln>
          <a:effectLst/>
        </p:spPr>
        <p:txBody>
          <a:bodyPr lIns="0" tIns="0" rIns="0" bIns="0">
            <a:spAutoFit/>
          </a:bodyPr>
          <a:lstStyle/>
          <a:p>
            <a:pPr algn="ctr">
              <a:spcBef>
                <a:spcPct val="50000"/>
              </a:spcBef>
            </a:pPr>
            <a:r>
              <a:rPr lang="en-US" sz="1600">
                <a:solidFill>
                  <a:srgbClr val="FFFFFF"/>
                </a:solidFill>
                <a:effectLst>
                  <a:outerShdw blurRad="38100" dist="38100" dir="2700000" algn="tl">
                    <a:srgbClr val="000000"/>
                  </a:outerShdw>
                </a:effectLst>
                <a:latin typeface="Verdana" pitchFamily="34" charset="0"/>
              </a:rPr>
              <a:t>Cost savings</a:t>
            </a:r>
          </a:p>
        </p:txBody>
      </p:sp>
      <p:sp>
        <p:nvSpPr>
          <p:cNvPr id="209927" name="Text Box 7"/>
          <p:cNvSpPr txBox="1">
            <a:spLocks noChangeArrowheads="1"/>
          </p:cNvSpPr>
          <p:nvPr/>
        </p:nvSpPr>
        <p:spPr bwMode="auto">
          <a:xfrm>
            <a:off x="1447800" y="5029200"/>
            <a:ext cx="2362200" cy="244475"/>
          </a:xfrm>
          <a:prstGeom prst="rect">
            <a:avLst/>
          </a:prstGeom>
          <a:noFill/>
          <a:ln w="9525">
            <a:noFill/>
            <a:miter lim="800000"/>
            <a:headEnd/>
            <a:tailEnd/>
          </a:ln>
          <a:effectLst/>
        </p:spPr>
        <p:txBody>
          <a:bodyPr lIns="0" tIns="0" rIns="0" bIns="0">
            <a:spAutoFit/>
          </a:bodyPr>
          <a:lstStyle/>
          <a:p>
            <a:pPr algn="ctr">
              <a:spcBef>
                <a:spcPct val="50000"/>
              </a:spcBef>
            </a:pPr>
            <a:r>
              <a:rPr lang="en-US" sz="1600">
                <a:solidFill>
                  <a:srgbClr val="FFFFFF"/>
                </a:solidFill>
                <a:effectLst>
                  <a:outerShdw blurRad="38100" dist="38100" dir="2700000" algn="tl">
                    <a:srgbClr val="000000"/>
                  </a:outerShdw>
                </a:effectLst>
                <a:latin typeface="Verdana" pitchFamily="34" charset="0"/>
              </a:rPr>
              <a:t>Self-expression</a:t>
            </a:r>
          </a:p>
        </p:txBody>
      </p:sp>
      <p:sp>
        <p:nvSpPr>
          <p:cNvPr id="209928" name="Text Box 8"/>
          <p:cNvSpPr txBox="1">
            <a:spLocks noChangeArrowheads="1"/>
          </p:cNvSpPr>
          <p:nvPr/>
        </p:nvSpPr>
        <p:spPr bwMode="auto">
          <a:xfrm>
            <a:off x="5943600" y="4800600"/>
            <a:ext cx="2209800" cy="244475"/>
          </a:xfrm>
          <a:prstGeom prst="rect">
            <a:avLst/>
          </a:prstGeom>
          <a:noFill/>
          <a:ln w="9525">
            <a:noFill/>
            <a:miter lim="800000"/>
            <a:headEnd/>
            <a:tailEnd/>
          </a:ln>
          <a:effectLst/>
        </p:spPr>
        <p:txBody>
          <a:bodyPr lIns="0" tIns="0" rIns="0" bIns="0">
            <a:spAutoFit/>
          </a:bodyPr>
          <a:lstStyle/>
          <a:p>
            <a:pPr algn="ctr">
              <a:spcBef>
                <a:spcPct val="50000"/>
              </a:spcBef>
            </a:pPr>
            <a:r>
              <a:rPr lang="en-US" sz="1600">
                <a:solidFill>
                  <a:srgbClr val="FFFFFF"/>
                </a:solidFill>
                <a:effectLst>
                  <a:outerShdw blurRad="38100" dist="38100" dir="2700000" algn="tl">
                    <a:srgbClr val="000000"/>
                  </a:outerShdw>
                </a:effectLst>
                <a:latin typeface="Verdana" pitchFamily="34" charset="0"/>
              </a:rPr>
              <a:t>Personalization</a:t>
            </a:r>
          </a:p>
        </p:txBody>
      </p:sp>
      <p:sp>
        <p:nvSpPr>
          <p:cNvPr id="209929" name="Text Box 9"/>
          <p:cNvSpPr txBox="1">
            <a:spLocks noChangeArrowheads="1"/>
          </p:cNvSpPr>
          <p:nvPr/>
        </p:nvSpPr>
        <p:spPr bwMode="auto">
          <a:xfrm>
            <a:off x="5029200" y="5546725"/>
            <a:ext cx="2057400" cy="244475"/>
          </a:xfrm>
          <a:prstGeom prst="rect">
            <a:avLst/>
          </a:prstGeom>
          <a:noFill/>
          <a:ln w="9525">
            <a:noFill/>
            <a:miter lim="800000"/>
            <a:headEnd/>
            <a:tailEnd/>
          </a:ln>
          <a:effectLst/>
        </p:spPr>
        <p:txBody>
          <a:bodyPr lIns="0" tIns="0" rIns="0" bIns="0">
            <a:spAutoFit/>
          </a:bodyPr>
          <a:lstStyle/>
          <a:p>
            <a:pPr algn="ctr">
              <a:spcBef>
                <a:spcPct val="50000"/>
              </a:spcBef>
            </a:pPr>
            <a:r>
              <a:rPr lang="en-US" sz="1600">
                <a:solidFill>
                  <a:srgbClr val="FFFFFF"/>
                </a:solidFill>
                <a:effectLst>
                  <a:outerShdw blurRad="38100" dist="38100" dir="2700000" algn="tl">
                    <a:srgbClr val="000000"/>
                  </a:outerShdw>
                </a:effectLst>
                <a:latin typeface="Verdana" pitchFamily="34" charset="0"/>
              </a:rPr>
              <a:t>Cost savings</a:t>
            </a:r>
          </a:p>
        </p:txBody>
      </p:sp>
      <p:sp>
        <p:nvSpPr>
          <p:cNvPr id="209930" name="Text Box 10"/>
          <p:cNvSpPr txBox="1">
            <a:spLocks noChangeArrowheads="1"/>
          </p:cNvSpPr>
          <p:nvPr/>
        </p:nvSpPr>
        <p:spPr bwMode="auto">
          <a:xfrm>
            <a:off x="5867400" y="2667000"/>
            <a:ext cx="2362200" cy="244475"/>
          </a:xfrm>
          <a:prstGeom prst="rect">
            <a:avLst/>
          </a:prstGeom>
          <a:noFill/>
          <a:ln w="9525">
            <a:noFill/>
            <a:miter lim="800000"/>
            <a:headEnd/>
            <a:tailEnd/>
          </a:ln>
          <a:effectLst/>
        </p:spPr>
        <p:txBody>
          <a:bodyPr lIns="0" tIns="0" rIns="0" bIns="0">
            <a:spAutoFit/>
          </a:bodyPr>
          <a:lstStyle/>
          <a:p>
            <a:pPr algn="ctr">
              <a:spcBef>
                <a:spcPct val="50000"/>
              </a:spcBef>
            </a:pPr>
            <a:r>
              <a:rPr lang="en-US" sz="1600">
                <a:solidFill>
                  <a:srgbClr val="FFFFFF"/>
                </a:solidFill>
                <a:effectLst>
                  <a:outerShdw blurRad="38100" dist="38100" dir="2700000" algn="tl">
                    <a:srgbClr val="000000"/>
                  </a:outerShdw>
                </a:effectLst>
                <a:latin typeface="Verdana" pitchFamily="34" charset="0"/>
              </a:rPr>
              <a:t>Self-expression</a:t>
            </a:r>
          </a:p>
        </p:txBody>
      </p:sp>
      <p:sp>
        <p:nvSpPr>
          <p:cNvPr id="209931" name="Text Box 11"/>
          <p:cNvSpPr txBox="1">
            <a:spLocks noChangeArrowheads="1"/>
          </p:cNvSpPr>
          <p:nvPr/>
        </p:nvSpPr>
        <p:spPr bwMode="auto">
          <a:xfrm>
            <a:off x="3657600" y="4632325"/>
            <a:ext cx="1066800" cy="244475"/>
          </a:xfrm>
          <a:prstGeom prst="rect">
            <a:avLst/>
          </a:prstGeom>
          <a:noFill/>
          <a:ln w="9525">
            <a:noFill/>
            <a:miter lim="800000"/>
            <a:headEnd/>
            <a:tailEnd/>
          </a:ln>
          <a:effectLst/>
        </p:spPr>
        <p:txBody>
          <a:bodyPr lIns="0" tIns="0" rIns="0" bIns="0">
            <a:spAutoFit/>
          </a:bodyPr>
          <a:lstStyle/>
          <a:p>
            <a:pPr algn="ctr">
              <a:spcBef>
                <a:spcPct val="50000"/>
              </a:spcBef>
            </a:pPr>
            <a:r>
              <a:rPr lang="en-US" sz="1600">
                <a:solidFill>
                  <a:srgbClr val="FFFFFF"/>
                </a:solidFill>
                <a:effectLst>
                  <a:outerShdw blurRad="38100" dist="38100" dir="2700000" algn="tl">
                    <a:srgbClr val="000000"/>
                  </a:outerShdw>
                </a:effectLst>
                <a:latin typeface="Verdana" pitchFamily="34" charset="0"/>
              </a:rPr>
              <a:t>Digital</a:t>
            </a:r>
          </a:p>
        </p:txBody>
      </p:sp>
      <p:sp>
        <p:nvSpPr>
          <p:cNvPr id="209932" name="Text Box 12"/>
          <p:cNvSpPr txBox="1">
            <a:spLocks noChangeArrowheads="1"/>
          </p:cNvSpPr>
          <p:nvPr/>
        </p:nvSpPr>
        <p:spPr bwMode="auto">
          <a:xfrm>
            <a:off x="3200400" y="2286000"/>
            <a:ext cx="2209800" cy="244475"/>
          </a:xfrm>
          <a:prstGeom prst="rect">
            <a:avLst/>
          </a:prstGeom>
          <a:noFill/>
          <a:ln w="9525">
            <a:noFill/>
            <a:miter lim="800000"/>
            <a:headEnd/>
            <a:tailEnd/>
          </a:ln>
          <a:effectLst/>
        </p:spPr>
        <p:txBody>
          <a:bodyPr lIns="0" tIns="0" rIns="0" bIns="0">
            <a:spAutoFit/>
          </a:bodyPr>
          <a:lstStyle/>
          <a:p>
            <a:pPr algn="ctr">
              <a:spcBef>
                <a:spcPct val="50000"/>
              </a:spcBef>
            </a:pPr>
            <a:r>
              <a:rPr lang="en-US" sz="1600">
                <a:solidFill>
                  <a:srgbClr val="FFFFFF"/>
                </a:solidFill>
                <a:effectLst>
                  <a:outerShdw blurRad="38100" dist="38100" dir="2700000" algn="tl">
                    <a:srgbClr val="000000"/>
                  </a:outerShdw>
                </a:effectLst>
                <a:latin typeface="Verdana" pitchFamily="34" charset="0"/>
              </a:rPr>
              <a:t>Personalization</a:t>
            </a:r>
          </a:p>
        </p:txBody>
      </p:sp>
      <p:sp>
        <p:nvSpPr>
          <p:cNvPr id="209933" name="Text Box 13"/>
          <p:cNvSpPr txBox="1">
            <a:spLocks noChangeArrowheads="1"/>
          </p:cNvSpPr>
          <p:nvPr/>
        </p:nvSpPr>
        <p:spPr bwMode="auto">
          <a:xfrm>
            <a:off x="838200" y="4175125"/>
            <a:ext cx="2667000" cy="244475"/>
          </a:xfrm>
          <a:prstGeom prst="rect">
            <a:avLst/>
          </a:prstGeom>
          <a:noFill/>
          <a:ln w="9525">
            <a:noFill/>
            <a:miter lim="800000"/>
            <a:headEnd/>
            <a:tailEnd/>
          </a:ln>
          <a:effectLst/>
        </p:spPr>
        <p:txBody>
          <a:bodyPr lIns="0" tIns="0" rIns="0" bIns="0">
            <a:spAutoFit/>
          </a:bodyPr>
          <a:lstStyle/>
          <a:p>
            <a:pPr algn="ctr">
              <a:spcBef>
                <a:spcPct val="50000"/>
              </a:spcBef>
            </a:pPr>
            <a:r>
              <a:rPr lang="en-US" sz="1600">
                <a:solidFill>
                  <a:srgbClr val="FFFFFF"/>
                </a:solidFill>
                <a:effectLst>
                  <a:outerShdw blurRad="38100" dist="38100" dir="2700000" algn="tl">
                    <a:srgbClr val="000000"/>
                  </a:outerShdw>
                </a:effectLst>
                <a:latin typeface="Verdana" pitchFamily="34" charset="0"/>
              </a:rPr>
              <a:t>Faster turnaround</a:t>
            </a:r>
          </a:p>
        </p:txBody>
      </p:sp>
      <p:sp>
        <p:nvSpPr>
          <p:cNvPr id="209934" name="Text Box 14"/>
          <p:cNvSpPr txBox="1">
            <a:spLocks noChangeArrowheads="1"/>
          </p:cNvSpPr>
          <p:nvPr/>
        </p:nvSpPr>
        <p:spPr bwMode="auto">
          <a:xfrm>
            <a:off x="1143000" y="2743200"/>
            <a:ext cx="2057400" cy="244475"/>
          </a:xfrm>
          <a:prstGeom prst="rect">
            <a:avLst/>
          </a:prstGeom>
          <a:noFill/>
          <a:ln w="9525">
            <a:noFill/>
            <a:miter lim="800000"/>
            <a:headEnd/>
            <a:tailEnd/>
          </a:ln>
          <a:effectLst/>
        </p:spPr>
        <p:txBody>
          <a:bodyPr lIns="0" tIns="0" rIns="0" bIns="0">
            <a:spAutoFit/>
          </a:bodyPr>
          <a:lstStyle/>
          <a:p>
            <a:pPr algn="ctr">
              <a:spcBef>
                <a:spcPct val="50000"/>
              </a:spcBef>
            </a:pPr>
            <a:r>
              <a:rPr lang="en-US" sz="1600">
                <a:solidFill>
                  <a:srgbClr val="FFFFFF"/>
                </a:solidFill>
                <a:effectLst>
                  <a:outerShdw blurRad="38100" dist="38100" dir="2700000" algn="tl">
                    <a:srgbClr val="000000"/>
                  </a:outerShdw>
                </a:effectLst>
                <a:latin typeface="Verdana" pitchFamily="34" charset="0"/>
              </a:rPr>
              <a:t>Cost savings</a:t>
            </a:r>
          </a:p>
        </p:txBody>
      </p:sp>
      <p:sp>
        <p:nvSpPr>
          <p:cNvPr id="209935" name="Text Box 15"/>
          <p:cNvSpPr txBox="1">
            <a:spLocks noChangeArrowheads="1"/>
          </p:cNvSpPr>
          <p:nvPr/>
        </p:nvSpPr>
        <p:spPr bwMode="auto">
          <a:xfrm>
            <a:off x="4648200" y="4175125"/>
            <a:ext cx="2362200" cy="244475"/>
          </a:xfrm>
          <a:prstGeom prst="rect">
            <a:avLst/>
          </a:prstGeom>
          <a:noFill/>
          <a:ln w="9525">
            <a:noFill/>
            <a:miter lim="800000"/>
            <a:headEnd/>
            <a:tailEnd/>
          </a:ln>
          <a:effectLst/>
        </p:spPr>
        <p:txBody>
          <a:bodyPr lIns="0" tIns="0" rIns="0" bIns="0">
            <a:spAutoFit/>
          </a:bodyPr>
          <a:lstStyle/>
          <a:p>
            <a:pPr algn="ctr">
              <a:spcBef>
                <a:spcPct val="50000"/>
              </a:spcBef>
            </a:pPr>
            <a:r>
              <a:rPr lang="en-US" sz="1600">
                <a:solidFill>
                  <a:srgbClr val="FFFFFF"/>
                </a:solidFill>
                <a:effectLst>
                  <a:outerShdw blurRad="38100" dist="38100" dir="2700000" algn="tl">
                    <a:srgbClr val="000000"/>
                  </a:outerShdw>
                </a:effectLst>
                <a:latin typeface="Verdana" pitchFamily="34" charset="0"/>
              </a:rPr>
              <a:t>Self-expression</a:t>
            </a:r>
          </a:p>
        </p:txBody>
      </p:sp>
      <p:sp>
        <p:nvSpPr>
          <p:cNvPr id="209936" name="Text Box 16"/>
          <p:cNvSpPr txBox="1">
            <a:spLocks noChangeArrowheads="1"/>
          </p:cNvSpPr>
          <p:nvPr/>
        </p:nvSpPr>
        <p:spPr bwMode="auto">
          <a:xfrm>
            <a:off x="7086600" y="1371600"/>
            <a:ext cx="1066800" cy="244475"/>
          </a:xfrm>
          <a:prstGeom prst="rect">
            <a:avLst/>
          </a:prstGeom>
          <a:noFill/>
          <a:ln w="9525">
            <a:noFill/>
            <a:miter lim="800000"/>
            <a:headEnd/>
            <a:tailEnd/>
          </a:ln>
          <a:effectLst/>
        </p:spPr>
        <p:txBody>
          <a:bodyPr lIns="0" tIns="0" rIns="0" bIns="0">
            <a:spAutoFit/>
          </a:bodyPr>
          <a:lstStyle/>
          <a:p>
            <a:pPr algn="ctr">
              <a:spcBef>
                <a:spcPct val="50000"/>
              </a:spcBef>
            </a:pPr>
            <a:r>
              <a:rPr lang="en-US" sz="1600">
                <a:solidFill>
                  <a:srgbClr val="FFFFFF"/>
                </a:solidFill>
                <a:effectLst>
                  <a:outerShdw blurRad="38100" dist="38100" dir="2700000" algn="tl">
                    <a:srgbClr val="000000"/>
                  </a:outerShdw>
                </a:effectLst>
                <a:latin typeface="Verdana" pitchFamily="34" charset="0"/>
              </a:rPr>
              <a:t>Digital</a:t>
            </a:r>
          </a:p>
        </p:txBody>
      </p:sp>
      <p:sp>
        <p:nvSpPr>
          <p:cNvPr id="209937" name="Text Box 17"/>
          <p:cNvSpPr txBox="1">
            <a:spLocks noChangeArrowheads="1"/>
          </p:cNvSpPr>
          <p:nvPr/>
        </p:nvSpPr>
        <p:spPr bwMode="auto">
          <a:xfrm>
            <a:off x="2514600" y="5638800"/>
            <a:ext cx="2209800" cy="244475"/>
          </a:xfrm>
          <a:prstGeom prst="rect">
            <a:avLst/>
          </a:prstGeom>
          <a:noFill/>
          <a:ln w="9525">
            <a:noFill/>
            <a:miter lim="800000"/>
            <a:headEnd/>
            <a:tailEnd/>
          </a:ln>
          <a:effectLst/>
        </p:spPr>
        <p:txBody>
          <a:bodyPr lIns="0" tIns="0" rIns="0" bIns="0">
            <a:spAutoFit/>
          </a:bodyPr>
          <a:lstStyle/>
          <a:p>
            <a:pPr algn="ctr">
              <a:spcBef>
                <a:spcPct val="50000"/>
              </a:spcBef>
            </a:pPr>
            <a:r>
              <a:rPr lang="en-US" sz="1600">
                <a:solidFill>
                  <a:srgbClr val="FFFFFF"/>
                </a:solidFill>
                <a:effectLst>
                  <a:outerShdw blurRad="38100" dist="38100" dir="2700000" algn="tl">
                    <a:srgbClr val="000000"/>
                  </a:outerShdw>
                </a:effectLst>
                <a:latin typeface="Verdana" pitchFamily="34" charset="0"/>
              </a:rPr>
              <a:t>Personalization</a:t>
            </a:r>
          </a:p>
        </p:txBody>
      </p:sp>
      <p:sp>
        <p:nvSpPr>
          <p:cNvPr id="209938" name="Text Box 18"/>
          <p:cNvSpPr txBox="1">
            <a:spLocks noChangeArrowheads="1"/>
          </p:cNvSpPr>
          <p:nvPr/>
        </p:nvSpPr>
        <p:spPr bwMode="auto">
          <a:xfrm>
            <a:off x="914400" y="1889125"/>
            <a:ext cx="2667000" cy="244475"/>
          </a:xfrm>
          <a:prstGeom prst="rect">
            <a:avLst/>
          </a:prstGeom>
          <a:noFill/>
          <a:ln w="9525">
            <a:noFill/>
            <a:miter lim="800000"/>
            <a:headEnd/>
            <a:tailEnd/>
          </a:ln>
          <a:effectLst/>
        </p:spPr>
        <p:txBody>
          <a:bodyPr lIns="0" tIns="0" rIns="0" bIns="0">
            <a:spAutoFit/>
          </a:bodyPr>
          <a:lstStyle/>
          <a:p>
            <a:pPr algn="ctr">
              <a:spcBef>
                <a:spcPct val="50000"/>
              </a:spcBef>
            </a:pPr>
            <a:r>
              <a:rPr lang="en-US" sz="1600">
                <a:solidFill>
                  <a:srgbClr val="FFFFFF"/>
                </a:solidFill>
                <a:effectLst>
                  <a:outerShdw blurRad="38100" dist="38100" dir="2700000" algn="tl">
                    <a:srgbClr val="000000"/>
                  </a:outerShdw>
                </a:effectLst>
                <a:latin typeface="Verdana" pitchFamily="34" charset="0"/>
              </a:rPr>
              <a:t>Faster turnaround</a:t>
            </a:r>
          </a:p>
        </p:txBody>
      </p:sp>
    </p:spTree>
  </p:cSld>
  <p:clrMapOvr>
    <a:masterClrMapping/>
  </p:clrMapOvr>
  <p:transition advTm="9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anim to="" calcmode="lin" valueType="num">
                                      <p:cBhvr>
                                        <p:cTn id="7" dur="1" fill="hold"/>
                                        <p:tgtEl>
                                          <p:spTgt spid="209923">
                                            <p:txEl>
                                              <p:pRg st="0" end="0"/>
                                            </p:txEl>
                                          </p:spTgt>
                                        </p:tgtEl>
                                        <p:attrNameLst>
                                          <p:attrName/>
                                        </p:attrNameLst>
                                      </p:cBhvr>
                                    </p:anim>
                                  </p:childTnLst>
                                </p:cTn>
                              </p:par>
                            </p:childTnLst>
                          </p:cTn>
                        </p:par>
                        <p:par>
                          <p:cTn id="8" fill="hold">
                            <p:stCondLst>
                              <p:cond delay="0"/>
                            </p:stCondLst>
                            <p:childTnLst>
                              <p:par>
                                <p:cTn id="9" presetID="6" presetClass="emph" presetSubtype="0" fill="hold" nodeType="afterEffect">
                                  <p:stCondLst>
                                    <p:cond delay="0"/>
                                  </p:stCondLst>
                                  <p:childTnLst>
                                    <p:animScale>
                                      <p:cBhvr>
                                        <p:cTn id="10" dur="500" fill="hold"/>
                                        <p:tgtEl>
                                          <p:spTgt spid="209923">
                                            <p:txEl>
                                              <p:pRg st="0" end="0"/>
                                            </p:txEl>
                                          </p:spTgt>
                                        </p:tgtEl>
                                      </p:cBhvr>
                                      <p:by x="150000" y="150000"/>
                                    </p:animScale>
                                  </p:childTnLst>
                                </p:cTn>
                              </p:par>
                            </p:childTnLst>
                          </p:cTn>
                        </p:par>
                        <p:par>
                          <p:cTn id="11" fill="hold">
                            <p:stCondLst>
                              <p:cond delay="500"/>
                            </p:stCondLst>
                            <p:childTnLst>
                              <p:par>
                                <p:cTn id="12" presetID="24" presetClass="entr" presetSubtype="0" fill="hold" grpId="0" nodeType="afterEffect">
                                  <p:stCondLst>
                                    <p:cond delay="0"/>
                                  </p:stCondLst>
                                  <p:childTnLst>
                                    <p:set>
                                      <p:cBhvr>
                                        <p:cTn id="13" dur="1" fill="hold">
                                          <p:stCondLst>
                                            <p:cond delay="0"/>
                                          </p:stCondLst>
                                        </p:cTn>
                                        <p:tgtEl>
                                          <p:spTgt spid="209926"/>
                                        </p:tgtEl>
                                        <p:attrNameLst>
                                          <p:attrName>style.visibility</p:attrName>
                                        </p:attrNameLst>
                                      </p:cBhvr>
                                      <p:to>
                                        <p:strVal val="visible"/>
                                      </p:to>
                                    </p:set>
                                    <p:anim to="" calcmode="lin" valueType="num">
                                      <p:cBhvr>
                                        <p:cTn id="14" dur="1" fill="hold"/>
                                        <p:tgtEl>
                                          <p:spTgt spid="209926"/>
                                        </p:tgtEl>
                                        <p:attrNameLst>
                                          <p:attrName/>
                                        </p:attrNameLst>
                                      </p:cBhvr>
                                    </p:anim>
                                  </p:childTnLst>
                                </p:cTn>
                              </p:par>
                            </p:childTnLst>
                          </p:cTn>
                        </p:par>
                        <p:par>
                          <p:cTn id="15" fill="hold">
                            <p:stCondLst>
                              <p:cond delay="500"/>
                            </p:stCondLst>
                            <p:childTnLst>
                              <p:par>
                                <p:cTn id="16" presetID="24" presetClass="entr" presetSubtype="0" fill="hold" grpId="0" nodeType="afterEffect">
                                  <p:stCondLst>
                                    <p:cond delay="0"/>
                                  </p:stCondLst>
                                  <p:childTnLst>
                                    <p:set>
                                      <p:cBhvr>
                                        <p:cTn id="17" dur="1" fill="hold">
                                          <p:stCondLst>
                                            <p:cond delay="0"/>
                                          </p:stCondLst>
                                        </p:cTn>
                                        <p:tgtEl>
                                          <p:spTgt spid="209927"/>
                                        </p:tgtEl>
                                        <p:attrNameLst>
                                          <p:attrName>style.visibility</p:attrName>
                                        </p:attrNameLst>
                                      </p:cBhvr>
                                      <p:to>
                                        <p:strVal val="visible"/>
                                      </p:to>
                                    </p:set>
                                    <p:anim to="" calcmode="lin" valueType="num">
                                      <p:cBhvr>
                                        <p:cTn id="18" dur="1" fill="hold"/>
                                        <p:tgtEl>
                                          <p:spTgt spid="209927"/>
                                        </p:tgtEl>
                                        <p:attrNameLst>
                                          <p:attrName/>
                                        </p:attrNameLst>
                                      </p:cBhvr>
                                    </p:anim>
                                  </p:childTnLst>
                                </p:cTn>
                              </p:par>
                            </p:childTnLst>
                          </p:cTn>
                        </p:par>
                        <p:par>
                          <p:cTn id="19" fill="hold">
                            <p:stCondLst>
                              <p:cond delay="500"/>
                            </p:stCondLst>
                            <p:childTnLst>
                              <p:par>
                                <p:cTn id="20" presetID="24" presetClass="exit" presetSubtype="0" fill="hold" grpId="1" nodeType="afterEffect">
                                  <p:stCondLst>
                                    <p:cond delay="0"/>
                                  </p:stCondLst>
                                  <p:childTnLst>
                                    <p:anim to="" calcmode="lin" valueType="num">
                                      <p:cBhvr>
                                        <p:cTn id="21" dur="1"/>
                                        <p:tgtEl>
                                          <p:spTgt spid="209926"/>
                                        </p:tgtEl>
                                        <p:attrNameLst>
                                          <p:attrName/>
                                        </p:attrNameLst>
                                      </p:cBhvr>
                                    </p:anim>
                                    <p:set>
                                      <p:cBhvr>
                                        <p:cTn id="22" dur="1" fill="hold">
                                          <p:stCondLst>
                                            <p:cond delay="0"/>
                                          </p:stCondLst>
                                        </p:cTn>
                                        <p:tgtEl>
                                          <p:spTgt spid="209926"/>
                                        </p:tgtEl>
                                        <p:attrNameLst>
                                          <p:attrName>style.visibility</p:attrName>
                                        </p:attrNameLst>
                                      </p:cBhvr>
                                      <p:to>
                                        <p:strVal val="hidden"/>
                                      </p:to>
                                    </p:set>
                                  </p:childTnLst>
                                </p:cTn>
                              </p:par>
                            </p:childTnLst>
                          </p:cTn>
                        </p:par>
                        <p:par>
                          <p:cTn id="23" fill="hold">
                            <p:stCondLst>
                              <p:cond delay="500"/>
                            </p:stCondLst>
                            <p:childTnLst>
                              <p:par>
                                <p:cTn id="24" presetID="24" presetClass="entr" presetSubtype="0" fill="hold" grpId="0" nodeType="afterEffect">
                                  <p:stCondLst>
                                    <p:cond delay="0"/>
                                  </p:stCondLst>
                                  <p:childTnLst>
                                    <p:set>
                                      <p:cBhvr>
                                        <p:cTn id="25" dur="1" fill="hold">
                                          <p:stCondLst>
                                            <p:cond delay="0"/>
                                          </p:stCondLst>
                                        </p:cTn>
                                        <p:tgtEl>
                                          <p:spTgt spid="209924"/>
                                        </p:tgtEl>
                                        <p:attrNameLst>
                                          <p:attrName>style.visibility</p:attrName>
                                        </p:attrNameLst>
                                      </p:cBhvr>
                                      <p:to>
                                        <p:strVal val="visible"/>
                                      </p:to>
                                    </p:set>
                                    <p:anim to="" calcmode="lin" valueType="num">
                                      <p:cBhvr>
                                        <p:cTn id="26" dur="1" fill="hold"/>
                                        <p:tgtEl>
                                          <p:spTgt spid="209924"/>
                                        </p:tgtEl>
                                        <p:attrNameLst>
                                          <p:attrName/>
                                        </p:attrNameLst>
                                      </p:cBhvr>
                                    </p:anim>
                                  </p:childTnLst>
                                </p:cTn>
                              </p:par>
                            </p:childTnLst>
                          </p:cTn>
                        </p:par>
                        <p:par>
                          <p:cTn id="27" fill="hold">
                            <p:stCondLst>
                              <p:cond delay="500"/>
                            </p:stCondLst>
                            <p:childTnLst>
                              <p:par>
                                <p:cTn id="28" presetID="24" presetClass="exit" presetSubtype="0" fill="hold" grpId="1" nodeType="afterEffect">
                                  <p:stCondLst>
                                    <p:cond delay="0"/>
                                  </p:stCondLst>
                                  <p:childTnLst>
                                    <p:anim to="" calcmode="lin" valueType="num">
                                      <p:cBhvr>
                                        <p:cTn id="29" dur="1"/>
                                        <p:tgtEl>
                                          <p:spTgt spid="209927"/>
                                        </p:tgtEl>
                                        <p:attrNameLst>
                                          <p:attrName/>
                                        </p:attrNameLst>
                                      </p:cBhvr>
                                    </p:anim>
                                    <p:set>
                                      <p:cBhvr>
                                        <p:cTn id="30" dur="1" fill="hold">
                                          <p:stCondLst>
                                            <p:cond delay="0"/>
                                          </p:stCondLst>
                                        </p:cTn>
                                        <p:tgtEl>
                                          <p:spTgt spid="209927"/>
                                        </p:tgtEl>
                                        <p:attrNameLst>
                                          <p:attrName>style.visibility</p:attrName>
                                        </p:attrNameLst>
                                      </p:cBhvr>
                                      <p:to>
                                        <p:strVal val="hidden"/>
                                      </p:to>
                                    </p:set>
                                  </p:childTnLst>
                                </p:cTn>
                              </p:par>
                            </p:childTnLst>
                          </p:cTn>
                        </p:par>
                        <p:par>
                          <p:cTn id="31" fill="hold">
                            <p:stCondLst>
                              <p:cond delay="500"/>
                            </p:stCondLst>
                            <p:childTnLst>
                              <p:par>
                                <p:cTn id="32" presetID="24" presetClass="entr" presetSubtype="0" fill="hold" grpId="0" nodeType="afterEffect">
                                  <p:stCondLst>
                                    <p:cond delay="0"/>
                                  </p:stCondLst>
                                  <p:childTnLst>
                                    <p:set>
                                      <p:cBhvr>
                                        <p:cTn id="33" dur="1" fill="hold">
                                          <p:stCondLst>
                                            <p:cond delay="0"/>
                                          </p:stCondLst>
                                        </p:cTn>
                                        <p:tgtEl>
                                          <p:spTgt spid="209928"/>
                                        </p:tgtEl>
                                        <p:attrNameLst>
                                          <p:attrName>style.visibility</p:attrName>
                                        </p:attrNameLst>
                                      </p:cBhvr>
                                      <p:to>
                                        <p:strVal val="visible"/>
                                      </p:to>
                                    </p:set>
                                    <p:anim to="" calcmode="lin" valueType="num">
                                      <p:cBhvr>
                                        <p:cTn id="34" dur="1" fill="hold"/>
                                        <p:tgtEl>
                                          <p:spTgt spid="209928"/>
                                        </p:tgtEl>
                                        <p:attrNameLst>
                                          <p:attrName/>
                                        </p:attrNameLst>
                                      </p:cBhvr>
                                    </p:anim>
                                  </p:childTnLst>
                                </p:cTn>
                              </p:par>
                            </p:childTnLst>
                          </p:cTn>
                        </p:par>
                        <p:par>
                          <p:cTn id="35" fill="hold">
                            <p:stCondLst>
                              <p:cond delay="500"/>
                            </p:stCondLst>
                            <p:childTnLst>
                              <p:par>
                                <p:cTn id="36" presetID="24" presetClass="exit" presetSubtype="0" fill="hold" grpId="1" nodeType="afterEffect">
                                  <p:stCondLst>
                                    <p:cond delay="0"/>
                                  </p:stCondLst>
                                  <p:childTnLst>
                                    <p:anim to="" calcmode="lin" valueType="num">
                                      <p:cBhvr>
                                        <p:cTn id="37" dur="1"/>
                                        <p:tgtEl>
                                          <p:spTgt spid="209924"/>
                                        </p:tgtEl>
                                        <p:attrNameLst>
                                          <p:attrName/>
                                        </p:attrNameLst>
                                      </p:cBhvr>
                                    </p:anim>
                                    <p:set>
                                      <p:cBhvr>
                                        <p:cTn id="38" dur="1" fill="hold">
                                          <p:stCondLst>
                                            <p:cond delay="0"/>
                                          </p:stCondLst>
                                        </p:cTn>
                                        <p:tgtEl>
                                          <p:spTgt spid="209924"/>
                                        </p:tgtEl>
                                        <p:attrNameLst>
                                          <p:attrName>style.visibility</p:attrName>
                                        </p:attrNameLst>
                                      </p:cBhvr>
                                      <p:to>
                                        <p:strVal val="hidden"/>
                                      </p:to>
                                    </p:set>
                                  </p:childTnLst>
                                </p:cTn>
                              </p:par>
                            </p:childTnLst>
                          </p:cTn>
                        </p:par>
                        <p:par>
                          <p:cTn id="39" fill="hold">
                            <p:stCondLst>
                              <p:cond delay="500"/>
                            </p:stCondLst>
                            <p:childTnLst>
                              <p:par>
                                <p:cTn id="40" presetID="24" presetClass="entr" presetSubtype="0" fill="hold" grpId="0" nodeType="afterEffect">
                                  <p:stCondLst>
                                    <p:cond delay="0"/>
                                  </p:stCondLst>
                                  <p:childTnLst>
                                    <p:set>
                                      <p:cBhvr>
                                        <p:cTn id="41" dur="1" fill="hold">
                                          <p:stCondLst>
                                            <p:cond delay="0"/>
                                          </p:stCondLst>
                                        </p:cTn>
                                        <p:tgtEl>
                                          <p:spTgt spid="209925"/>
                                        </p:tgtEl>
                                        <p:attrNameLst>
                                          <p:attrName>style.visibility</p:attrName>
                                        </p:attrNameLst>
                                      </p:cBhvr>
                                      <p:to>
                                        <p:strVal val="visible"/>
                                      </p:to>
                                    </p:set>
                                    <p:anim to="" calcmode="lin" valueType="num">
                                      <p:cBhvr>
                                        <p:cTn id="42" dur="1" fill="hold"/>
                                        <p:tgtEl>
                                          <p:spTgt spid="209925"/>
                                        </p:tgtEl>
                                        <p:attrNameLst>
                                          <p:attrName/>
                                        </p:attrNameLst>
                                      </p:cBhvr>
                                    </p:anim>
                                  </p:childTnLst>
                                </p:cTn>
                              </p:par>
                            </p:childTnLst>
                          </p:cTn>
                        </p:par>
                        <p:par>
                          <p:cTn id="43" fill="hold">
                            <p:stCondLst>
                              <p:cond delay="500"/>
                            </p:stCondLst>
                            <p:childTnLst>
                              <p:par>
                                <p:cTn id="44" presetID="24" presetClass="exit" presetSubtype="0" fill="hold" grpId="1" nodeType="afterEffect">
                                  <p:stCondLst>
                                    <p:cond delay="0"/>
                                  </p:stCondLst>
                                  <p:childTnLst>
                                    <p:anim to="" calcmode="lin" valueType="num">
                                      <p:cBhvr>
                                        <p:cTn id="45" dur="1"/>
                                        <p:tgtEl>
                                          <p:spTgt spid="209928"/>
                                        </p:tgtEl>
                                        <p:attrNameLst>
                                          <p:attrName/>
                                        </p:attrNameLst>
                                      </p:cBhvr>
                                    </p:anim>
                                    <p:set>
                                      <p:cBhvr>
                                        <p:cTn id="46" dur="1" fill="hold">
                                          <p:stCondLst>
                                            <p:cond delay="0"/>
                                          </p:stCondLst>
                                        </p:cTn>
                                        <p:tgtEl>
                                          <p:spTgt spid="209928"/>
                                        </p:tgtEl>
                                        <p:attrNameLst>
                                          <p:attrName>style.visibility</p:attrName>
                                        </p:attrNameLst>
                                      </p:cBhvr>
                                      <p:to>
                                        <p:strVal val="hidden"/>
                                      </p:to>
                                    </p:set>
                                  </p:childTnLst>
                                </p:cTn>
                              </p:par>
                            </p:childTnLst>
                          </p:cTn>
                        </p:par>
                        <p:par>
                          <p:cTn id="47" fill="hold">
                            <p:stCondLst>
                              <p:cond delay="500"/>
                            </p:stCondLst>
                            <p:childTnLst>
                              <p:par>
                                <p:cTn id="48" presetID="24" presetClass="entr" presetSubtype="0" fill="hold" grpId="0" nodeType="afterEffect">
                                  <p:stCondLst>
                                    <p:cond delay="0"/>
                                  </p:stCondLst>
                                  <p:childTnLst>
                                    <p:set>
                                      <p:cBhvr>
                                        <p:cTn id="49" dur="1" fill="hold">
                                          <p:stCondLst>
                                            <p:cond delay="0"/>
                                          </p:stCondLst>
                                        </p:cTn>
                                        <p:tgtEl>
                                          <p:spTgt spid="209929"/>
                                        </p:tgtEl>
                                        <p:attrNameLst>
                                          <p:attrName>style.visibility</p:attrName>
                                        </p:attrNameLst>
                                      </p:cBhvr>
                                      <p:to>
                                        <p:strVal val="visible"/>
                                      </p:to>
                                    </p:set>
                                    <p:anim to="" calcmode="lin" valueType="num">
                                      <p:cBhvr>
                                        <p:cTn id="50" dur="1" fill="hold"/>
                                        <p:tgtEl>
                                          <p:spTgt spid="209929"/>
                                        </p:tgtEl>
                                        <p:attrNameLst>
                                          <p:attrName/>
                                        </p:attrNameLst>
                                      </p:cBhvr>
                                    </p:anim>
                                  </p:childTnLst>
                                </p:cTn>
                              </p:par>
                            </p:childTnLst>
                          </p:cTn>
                        </p:par>
                        <p:par>
                          <p:cTn id="51" fill="hold">
                            <p:stCondLst>
                              <p:cond delay="500"/>
                            </p:stCondLst>
                            <p:childTnLst>
                              <p:par>
                                <p:cTn id="52" presetID="24" presetClass="exit" presetSubtype="0" fill="hold" grpId="1" nodeType="afterEffect">
                                  <p:stCondLst>
                                    <p:cond delay="0"/>
                                  </p:stCondLst>
                                  <p:childTnLst>
                                    <p:anim to="" calcmode="lin" valueType="num">
                                      <p:cBhvr>
                                        <p:cTn id="53" dur="1"/>
                                        <p:tgtEl>
                                          <p:spTgt spid="209925"/>
                                        </p:tgtEl>
                                        <p:attrNameLst>
                                          <p:attrName/>
                                        </p:attrNameLst>
                                      </p:cBhvr>
                                    </p:anim>
                                    <p:set>
                                      <p:cBhvr>
                                        <p:cTn id="54" dur="1" fill="hold">
                                          <p:stCondLst>
                                            <p:cond delay="0"/>
                                          </p:stCondLst>
                                        </p:cTn>
                                        <p:tgtEl>
                                          <p:spTgt spid="209925"/>
                                        </p:tgtEl>
                                        <p:attrNameLst>
                                          <p:attrName>style.visibility</p:attrName>
                                        </p:attrNameLst>
                                      </p:cBhvr>
                                      <p:to>
                                        <p:strVal val="hidden"/>
                                      </p:to>
                                    </p:set>
                                  </p:childTnLst>
                                </p:cTn>
                              </p:par>
                            </p:childTnLst>
                          </p:cTn>
                        </p:par>
                        <p:par>
                          <p:cTn id="55" fill="hold">
                            <p:stCondLst>
                              <p:cond delay="500"/>
                            </p:stCondLst>
                            <p:childTnLst>
                              <p:par>
                                <p:cTn id="56" presetID="24" presetClass="entr" presetSubtype="0" fill="hold" grpId="0" nodeType="afterEffect">
                                  <p:stCondLst>
                                    <p:cond delay="0"/>
                                  </p:stCondLst>
                                  <p:childTnLst>
                                    <p:set>
                                      <p:cBhvr>
                                        <p:cTn id="57" dur="1" fill="hold">
                                          <p:stCondLst>
                                            <p:cond delay="0"/>
                                          </p:stCondLst>
                                        </p:cTn>
                                        <p:tgtEl>
                                          <p:spTgt spid="209930"/>
                                        </p:tgtEl>
                                        <p:attrNameLst>
                                          <p:attrName>style.visibility</p:attrName>
                                        </p:attrNameLst>
                                      </p:cBhvr>
                                      <p:to>
                                        <p:strVal val="visible"/>
                                      </p:to>
                                    </p:set>
                                    <p:anim to="" calcmode="lin" valueType="num">
                                      <p:cBhvr>
                                        <p:cTn id="58" dur="1" fill="hold"/>
                                        <p:tgtEl>
                                          <p:spTgt spid="209930"/>
                                        </p:tgtEl>
                                        <p:attrNameLst>
                                          <p:attrName/>
                                        </p:attrNameLst>
                                      </p:cBhvr>
                                    </p:anim>
                                  </p:childTnLst>
                                </p:cTn>
                              </p:par>
                            </p:childTnLst>
                          </p:cTn>
                        </p:par>
                        <p:par>
                          <p:cTn id="59" fill="hold">
                            <p:stCondLst>
                              <p:cond delay="500"/>
                            </p:stCondLst>
                            <p:childTnLst>
                              <p:par>
                                <p:cTn id="60" presetID="24" presetClass="exit" presetSubtype="0" fill="hold" grpId="1" nodeType="afterEffect">
                                  <p:stCondLst>
                                    <p:cond delay="0"/>
                                  </p:stCondLst>
                                  <p:childTnLst>
                                    <p:anim to="" calcmode="lin" valueType="num">
                                      <p:cBhvr>
                                        <p:cTn id="61" dur="1"/>
                                        <p:tgtEl>
                                          <p:spTgt spid="209929"/>
                                        </p:tgtEl>
                                        <p:attrNameLst>
                                          <p:attrName/>
                                        </p:attrNameLst>
                                      </p:cBhvr>
                                    </p:anim>
                                    <p:set>
                                      <p:cBhvr>
                                        <p:cTn id="62" dur="1" fill="hold">
                                          <p:stCondLst>
                                            <p:cond delay="0"/>
                                          </p:stCondLst>
                                        </p:cTn>
                                        <p:tgtEl>
                                          <p:spTgt spid="209929"/>
                                        </p:tgtEl>
                                        <p:attrNameLst>
                                          <p:attrName>style.visibility</p:attrName>
                                        </p:attrNameLst>
                                      </p:cBhvr>
                                      <p:to>
                                        <p:strVal val="hidden"/>
                                      </p:to>
                                    </p:set>
                                  </p:childTnLst>
                                </p:cTn>
                              </p:par>
                            </p:childTnLst>
                          </p:cTn>
                        </p:par>
                        <p:par>
                          <p:cTn id="63" fill="hold">
                            <p:stCondLst>
                              <p:cond delay="500"/>
                            </p:stCondLst>
                            <p:childTnLst>
                              <p:par>
                                <p:cTn id="64" presetID="24" presetClass="entr" presetSubtype="0" fill="hold" grpId="0" nodeType="afterEffect">
                                  <p:stCondLst>
                                    <p:cond delay="0"/>
                                  </p:stCondLst>
                                  <p:childTnLst>
                                    <p:set>
                                      <p:cBhvr>
                                        <p:cTn id="65" dur="1" fill="hold">
                                          <p:stCondLst>
                                            <p:cond delay="0"/>
                                          </p:stCondLst>
                                        </p:cTn>
                                        <p:tgtEl>
                                          <p:spTgt spid="209931"/>
                                        </p:tgtEl>
                                        <p:attrNameLst>
                                          <p:attrName>style.visibility</p:attrName>
                                        </p:attrNameLst>
                                      </p:cBhvr>
                                      <p:to>
                                        <p:strVal val="visible"/>
                                      </p:to>
                                    </p:set>
                                    <p:anim to="" calcmode="lin" valueType="num">
                                      <p:cBhvr>
                                        <p:cTn id="66" dur="1" fill="hold"/>
                                        <p:tgtEl>
                                          <p:spTgt spid="209931"/>
                                        </p:tgtEl>
                                        <p:attrNameLst>
                                          <p:attrName/>
                                        </p:attrNameLst>
                                      </p:cBhvr>
                                    </p:anim>
                                  </p:childTnLst>
                                </p:cTn>
                              </p:par>
                            </p:childTnLst>
                          </p:cTn>
                        </p:par>
                        <p:par>
                          <p:cTn id="67" fill="hold">
                            <p:stCondLst>
                              <p:cond delay="500"/>
                            </p:stCondLst>
                            <p:childTnLst>
                              <p:par>
                                <p:cTn id="68" presetID="24" presetClass="exit" presetSubtype="0" fill="hold" grpId="1" nodeType="afterEffect">
                                  <p:stCondLst>
                                    <p:cond delay="0"/>
                                  </p:stCondLst>
                                  <p:childTnLst>
                                    <p:anim to="" calcmode="lin" valueType="num">
                                      <p:cBhvr>
                                        <p:cTn id="69" dur="1"/>
                                        <p:tgtEl>
                                          <p:spTgt spid="209930"/>
                                        </p:tgtEl>
                                        <p:attrNameLst>
                                          <p:attrName/>
                                        </p:attrNameLst>
                                      </p:cBhvr>
                                    </p:anim>
                                    <p:set>
                                      <p:cBhvr>
                                        <p:cTn id="70" dur="1" fill="hold">
                                          <p:stCondLst>
                                            <p:cond delay="0"/>
                                          </p:stCondLst>
                                        </p:cTn>
                                        <p:tgtEl>
                                          <p:spTgt spid="209930"/>
                                        </p:tgtEl>
                                        <p:attrNameLst>
                                          <p:attrName>style.visibility</p:attrName>
                                        </p:attrNameLst>
                                      </p:cBhvr>
                                      <p:to>
                                        <p:strVal val="hidden"/>
                                      </p:to>
                                    </p:set>
                                  </p:childTnLst>
                                </p:cTn>
                              </p:par>
                            </p:childTnLst>
                          </p:cTn>
                        </p:par>
                        <p:par>
                          <p:cTn id="71" fill="hold">
                            <p:stCondLst>
                              <p:cond delay="500"/>
                            </p:stCondLst>
                            <p:childTnLst>
                              <p:par>
                                <p:cTn id="72" presetID="24" presetClass="entr" presetSubtype="0" fill="hold" grpId="0" nodeType="afterEffect">
                                  <p:stCondLst>
                                    <p:cond delay="0"/>
                                  </p:stCondLst>
                                  <p:childTnLst>
                                    <p:set>
                                      <p:cBhvr>
                                        <p:cTn id="73" dur="1" fill="hold">
                                          <p:stCondLst>
                                            <p:cond delay="0"/>
                                          </p:stCondLst>
                                        </p:cTn>
                                        <p:tgtEl>
                                          <p:spTgt spid="209932"/>
                                        </p:tgtEl>
                                        <p:attrNameLst>
                                          <p:attrName>style.visibility</p:attrName>
                                        </p:attrNameLst>
                                      </p:cBhvr>
                                      <p:to>
                                        <p:strVal val="visible"/>
                                      </p:to>
                                    </p:set>
                                    <p:anim to="" calcmode="lin" valueType="num">
                                      <p:cBhvr>
                                        <p:cTn id="74" dur="1" fill="hold"/>
                                        <p:tgtEl>
                                          <p:spTgt spid="209932"/>
                                        </p:tgtEl>
                                        <p:attrNameLst>
                                          <p:attrName/>
                                        </p:attrNameLst>
                                      </p:cBhvr>
                                    </p:anim>
                                  </p:childTnLst>
                                </p:cTn>
                              </p:par>
                            </p:childTnLst>
                          </p:cTn>
                        </p:par>
                        <p:par>
                          <p:cTn id="75" fill="hold">
                            <p:stCondLst>
                              <p:cond delay="500"/>
                            </p:stCondLst>
                            <p:childTnLst>
                              <p:par>
                                <p:cTn id="76" presetID="24" presetClass="exit" presetSubtype="0" fill="hold" grpId="1" nodeType="afterEffect">
                                  <p:stCondLst>
                                    <p:cond delay="0"/>
                                  </p:stCondLst>
                                  <p:childTnLst>
                                    <p:anim to="" calcmode="lin" valueType="num">
                                      <p:cBhvr>
                                        <p:cTn id="77" dur="1"/>
                                        <p:tgtEl>
                                          <p:spTgt spid="209931"/>
                                        </p:tgtEl>
                                        <p:attrNameLst>
                                          <p:attrName/>
                                        </p:attrNameLst>
                                      </p:cBhvr>
                                    </p:anim>
                                    <p:set>
                                      <p:cBhvr>
                                        <p:cTn id="78" dur="1" fill="hold">
                                          <p:stCondLst>
                                            <p:cond delay="0"/>
                                          </p:stCondLst>
                                        </p:cTn>
                                        <p:tgtEl>
                                          <p:spTgt spid="209931"/>
                                        </p:tgtEl>
                                        <p:attrNameLst>
                                          <p:attrName>style.visibility</p:attrName>
                                        </p:attrNameLst>
                                      </p:cBhvr>
                                      <p:to>
                                        <p:strVal val="hidden"/>
                                      </p:to>
                                    </p:set>
                                  </p:childTnLst>
                                </p:cTn>
                              </p:par>
                            </p:childTnLst>
                          </p:cTn>
                        </p:par>
                        <p:par>
                          <p:cTn id="79" fill="hold">
                            <p:stCondLst>
                              <p:cond delay="500"/>
                            </p:stCondLst>
                            <p:childTnLst>
                              <p:par>
                                <p:cTn id="80" presetID="24" presetClass="entr" presetSubtype="0" fill="hold" grpId="0" nodeType="afterEffect">
                                  <p:stCondLst>
                                    <p:cond delay="0"/>
                                  </p:stCondLst>
                                  <p:childTnLst>
                                    <p:set>
                                      <p:cBhvr>
                                        <p:cTn id="81" dur="1" fill="hold">
                                          <p:stCondLst>
                                            <p:cond delay="0"/>
                                          </p:stCondLst>
                                        </p:cTn>
                                        <p:tgtEl>
                                          <p:spTgt spid="209933">
                                            <p:txEl>
                                              <p:pRg st="0" end="0"/>
                                            </p:txEl>
                                          </p:spTgt>
                                        </p:tgtEl>
                                        <p:attrNameLst>
                                          <p:attrName>style.visibility</p:attrName>
                                        </p:attrNameLst>
                                      </p:cBhvr>
                                      <p:to>
                                        <p:strVal val="visible"/>
                                      </p:to>
                                    </p:set>
                                    <p:anim to="" calcmode="lin" valueType="num">
                                      <p:cBhvr>
                                        <p:cTn id="82" dur="1" fill="hold"/>
                                        <p:tgtEl>
                                          <p:spTgt spid="209933">
                                            <p:txEl>
                                              <p:pRg st="0" end="0"/>
                                            </p:txEl>
                                          </p:spTgt>
                                        </p:tgtEl>
                                        <p:attrNameLst>
                                          <p:attrName/>
                                        </p:attrNameLst>
                                      </p:cBhvr>
                                    </p:anim>
                                  </p:childTnLst>
                                </p:cTn>
                              </p:par>
                            </p:childTnLst>
                          </p:cTn>
                        </p:par>
                        <p:par>
                          <p:cTn id="83" fill="hold">
                            <p:stCondLst>
                              <p:cond delay="500"/>
                            </p:stCondLst>
                            <p:childTnLst>
                              <p:par>
                                <p:cTn id="84" presetID="24" presetClass="exit" presetSubtype="0" fill="hold" grpId="1" nodeType="afterEffect">
                                  <p:stCondLst>
                                    <p:cond delay="0"/>
                                  </p:stCondLst>
                                  <p:childTnLst>
                                    <p:anim to="" calcmode="lin" valueType="num">
                                      <p:cBhvr>
                                        <p:cTn id="85" dur="1"/>
                                        <p:tgtEl>
                                          <p:spTgt spid="209932"/>
                                        </p:tgtEl>
                                        <p:attrNameLst>
                                          <p:attrName/>
                                        </p:attrNameLst>
                                      </p:cBhvr>
                                    </p:anim>
                                    <p:set>
                                      <p:cBhvr>
                                        <p:cTn id="86" dur="1" fill="hold">
                                          <p:stCondLst>
                                            <p:cond delay="0"/>
                                          </p:stCondLst>
                                        </p:cTn>
                                        <p:tgtEl>
                                          <p:spTgt spid="209932"/>
                                        </p:tgtEl>
                                        <p:attrNameLst>
                                          <p:attrName>style.visibility</p:attrName>
                                        </p:attrNameLst>
                                      </p:cBhvr>
                                      <p:to>
                                        <p:strVal val="hidden"/>
                                      </p:to>
                                    </p:set>
                                  </p:childTnLst>
                                </p:cTn>
                              </p:par>
                            </p:childTnLst>
                          </p:cTn>
                        </p:par>
                        <p:par>
                          <p:cTn id="87" fill="hold">
                            <p:stCondLst>
                              <p:cond delay="500"/>
                            </p:stCondLst>
                            <p:childTnLst>
                              <p:par>
                                <p:cTn id="88" presetID="24" presetClass="entr" presetSubtype="0" fill="hold" grpId="0" nodeType="afterEffect">
                                  <p:stCondLst>
                                    <p:cond delay="0"/>
                                  </p:stCondLst>
                                  <p:childTnLst>
                                    <p:set>
                                      <p:cBhvr>
                                        <p:cTn id="89" dur="1" fill="hold">
                                          <p:stCondLst>
                                            <p:cond delay="0"/>
                                          </p:stCondLst>
                                        </p:cTn>
                                        <p:tgtEl>
                                          <p:spTgt spid="209934"/>
                                        </p:tgtEl>
                                        <p:attrNameLst>
                                          <p:attrName>style.visibility</p:attrName>
                                        </p:attrNameLst>
                                      </p:cBhvr>
                                      <p:to>
                                        <p:strVal val="visible"/>
                                      </p:to>
                                    </p:set>
                                    <p:anim to="" calcmode="lin" valueType="num">
                                      <p:cBhvr>
                                        <p:cTn id="90" dur="1" fill="hold"/>
                                        <p:tgtEl>
                                          <p:spTgt spid="209934"/>
                                        </p:tgtEl>
                                        <p:attrNameLst>
                                          <p:attrName/>
                                        </p:attrNameLst>
                                      </p:cBhvr>
                                    </p:anim>
                                  </p:childTnLst>
                                </p:cTn>
                              </p:par>
                            </p:childTnLst>
                          </p:cTn>
                        </p:par>
                        <p:par>
                          <p:cTn id="91" fill="hold">
                            <p:stCondLst>
                              <p:cond delay="500"/>
                            </p:stCondLst>
                            <p:childTnLst>
                              <p:par>
                                <p:cTn id="92" presetID="24" presetClass="exit" presetSubtype="0" fill="hold" grpId="1" nodeType="afterEffect">
                                  <p:stCondLst>
                                    <p:cond delay="0"/>
                                  </p:stCondLst>
                                  <p:childTnLst>
                                    <p:anim to="" calcmode="lin" valueType="num">
                                      <p:cBhvr>
                                        <p:cTn id="93" dur="1"/>
                                        <p:tgtEl>
                                          <p:spTgt spid="209933">
                                            <p:txEl>
                                              <p:pRg st="0" end="0"/>
                                            </p:txEl>
                                          </p:spTgt>
                                        </p:tgtEl>
                                        <p:attrNameLst>
                                          <p:attrName/>
                                        </p:attrNameLst>
                                      </p:cBhvr>
                                    </p:anim>
                                    <p:set>
                                      <p:cBhvr>
                                        <p:cTn id="94" dur="1" fill="hold">
                                          <p:stCondLst>
                                            <p:cond delay="0"/>
                                          </p:stCondLst>
                                        </p:cTn>
                                        <p:tgtEl>
                                          <p:spTgt spid="209933">
                                            <p:txEl>
                                              <p:pRg st="0" end="0"/>
                                            </p:txEl>
                                          </p:spTgt>
                                        </p:tgtEl>
                                        <p:attrNameLst>
                                          <p:attrName>style.visibility</p:attrName>
                                        </p:attrNameLst>
                                      </p:cBhvr>
                                      <p:to>
                                        <p:strVal val="hidden"/>
                                      </p:to>
                                    </p:set>
                                  </p:childTnLst>
                                </p:cTn>
                              </p:par>
                            </p:childTnLst>
                          </p:cTn>
                        </p:par>
                        <p:par>
                          <p:cTn id="95" fill="hold">
                            <p:stCondLst>
                              <p:cond delay="500"/>
                            </p:stCondLst>
                            <p:childTnLst>
                              <p:par>
                                <p:cTn id="96" presetID="24" presetClass="entr" presetSubtype="0" fill="hold" grpId="0" nodeType="afterEffect">
                                  <p:stCondLst>
                                    <p:cond delay="0"/>
                                  </p:stCondLst>
                                  <p:childTnLst>
                                    <p:set>
                                      <p:cBhvr>
                                        <p:cTn id="97" dur="1" fill="hold">
                                          <p:stCondLst>
                                            <p:cond delay="0"/>
                                          </p:stCondLst>
                                        </p:cTn>
                                        <p:tgtEl>
                                          <p:spTgt spid="209935"/>
                                        </p:tgtEl>
                                        <p:attrNameLst>
                                          <p:attrName>style.visibility</p:attrName>
                                        </p:attrNameLst>
                                      </p:cBhvr>
                                      <p:to>
                                        <p:strVal val="visible"/>
                                      </p:to>
                                    </p:set>
                                    <p:anim to="" calcmode="lin" valueType="num">
                                      <p:cBhvr>
                                        <p:cTn id="98" dur="1" fill="hold"/>
                                        <p:tgtEl>
                                          <p:spTgt spid="209935"/>
                                        </p:tgtEl>
                                        <p:attrNameLst>
                                          <p:attrName/>
                                        </p:attrNameLst>
                                      </p:cBhvr>
                                    </p:anim>
                                  </p:childTnLst>
                                </p:cTn>
                              </p:par>
                            </p:childTnLst>
                          </p:cTn>
                        </p:par>
                        <p:par>
                          <p:cTn id="99" fill="hold">
                            <p:stCondLst>
                              <p:cond delay="500"/>
                            </p:stCondLst>
                            <p:childTnLst>
                              <p:par>
                                <p:cTn id="100" presetID="24" presetClass="exit" presetSubtype="0" fill="hold" grpId="1" nodeType="afterEffect">
                                  <p:stCondLst>
                                    <p:cond delay="0"/>
                                  </p:stCondLst>
                                  <p:childTnLst>
                                    <p:anim to="" calcmode="lin" valueType="num">
                                      <p:cBhvr>
                                        <p:cTn id="101" dur="1"/>
                                        <p:tgtEl>
                                          <p:spTgt spid="209934"/>
                                        </p:tgtEl>
                                        <p:attrNameLst>
                                          <p:attrName/>
                                        </p:attrNameLst>
                                      </p:cBhvr>
                                    </p:anim>
                                    <p:set>
                                      <p:cBhvr>
                                        <p:cTn id="102" dur="1" fill="hold">
                                          <p:stCondLst>
                                            <p:cond delay="0"/>
                                          </p:stCondLst>
                                        </p:cTn>
                                        <p:tgtEl>
                                          <p:spTgt spid="209934"/>
                                        </p:tgtEl>
                                        <p:attrNameLst>
                                          <p:attrName>style.visibility</p:attrName>
                                        </p:attrNameLst>
                                      </p:cBhvr>
                                      <p:to>
                                        <p:strVal val="hidden"/>
                                      </p:to>
                                    </p:set>
                                  </p:childTnLst>
                                </p:cTn>
                              </p:par>
                            </p:childTnLst>
                          </p:cTn>
                        </p:par>
                        <p:par>
                          <p:cTn id="103" fill="hold">
                            <p:stCondLst>
                              <p:cond delay="500"/>
                            </p:stCondLst>
                            <p:childTnLst>
                              <p:par>
                                <p:cTn id="104" presetID="24" presetClass="entr" presetSubtype="0" fill="hold" grpId="0" nodeType="afterEffect">
                                  <p:stCondLst>
                                    <p:cond delay="0"/>
                                  </p:stCondLst>
                                  <p:childTnLst>
                                    <p:set>
                                      <p:cBhvr>
                                        <p:cTn id="105" dur="1" fill="hold">
                                          <p:stCondLst>
                                            <p:cond delay="0"/>
                                          </p:stCondLst>
                                        </p:cTn>
                                        <p:tgtEl>
                                          <p:spTgt spid="209936"/>
                                        </p:tgtEl>
                                        <p:attrNameLst>
                                          <p:attrName>style.visibility</p:attrName>
                                        </p:attrNameLst>
                                      </p:cBhvr>
                                      <p:to>
                                        <p:strVal val="visible"/>
                                      </p:to>
                                    </p:set>
                                    <p:anim to="" calcmode="lin" valueType="num">
                                      <p:cBhvr>
                                        <p:cTn id="106" dur="1" fill="hold"/>
                                        <p:tgtEl>
                                          <p:spTgt spid="209936"/>
                                        </p:tgtEl>
                                        <p:attrNameLst>
                                          <p:attrName/>
                                        </p:attrNameLst>
                                      </p:cBhvr>
                                    </p:anim>
                                  </p:childTnLst>
                                </p:cTn>
                              </p:par>
                            </p:childTnLst>
                          </p:cTn>
                        </p:par>
                        <p:par>
                          <p:cTn id="107" fill="hold">
                            <p:stCondLst>
                              <p:cond delay="500"/>
                            </p:stCondLst>
                            <p:childTnLst>
                              <p:par>
                                <p:cTn id="108" presetID="24" presetClass="exit" presetSubtype="0" fill="hold" grpId="1" nodeType="afterEffect">
                                  <p:stCondLst>
                                    <p:cond delay="0"/>
                                  </p:stCondLst>
                                  <p:childTnLst>
                                    <p:anim to="" calcmode="lin" valueType="num">
                                      <p:cBhvr>
                                        <p:cTn id="109" dur="1"/>
                                        <p:tgtEl>
                                          <p:spTgt spid="209935"/>
                                        </p:tgtEl>
                                        <p:attrNameLst>
                                          <p:attrName/>
                                        </p:attrNameLst>
                                      </p:cBhvr>
                                    </p:anim>
                                    <p:set>
                                      <p:cBhvr>
                                        <p:cTn id="110" dur="1" fill="hold">
                                          <p:stCondLst>
                                            <p:cond delay="0"/>
                                          </p:stCondLst>
                                        </p:cTn>
                                        <p:tgtEl>
                                          <p:spTgt spid="209935"/>
                                        </p:tgtEl>
                                        <p:attrNameLst>
                                          <p:attrName>style.visibility</p:attrName>
                                        </p:attrNameLst>
                                      </p:cBhvr>
                                      <p:to>
                                        <p:strVal val="hidden"/>
                                      </p:to>
                                    </p:set>
                                  </p:childTnLst>
                                </p:cTn>
                              </p:par>
                            </p:childTnLst>
                          </p:cTn>
                        </p:par>
                        <p:par>
                          <p:cTn id="111" fill="hold">
                            <p:stCondLst>
                              <p:cond delay="500"/>
                            </p:stCondLst>
                            <p:childTnLst>
                              <p:par>
                                <p:cTn id="112" presetID="24" presetClass="entr" presetSubtype="0" fill="hold" grpId="0" nodeType="afterEffect">
                                  <p:stCondLst>
                                    <p:cond delay="0"/>
                                  </p:stCondLst>
                                  <p:childTnLst>
                                    <p:set>
                                      <p:cBhvr>
                                        <p:cTn id="113" dur="1" fill="hold">
                                          <p:stCondLst>
                                            <p:cond delay="0"/>
                                          </p:stCondLst>
                                        </p:cTn>
                                        <p:tgtEl>
                                          <p:spTgt spid="209937"/>
                                        </p:tgtEl>
                                        <p:attrNameLst>
                                          <p:attrName>style.visibility</p:attrName>
                                        </p:attrNameLst>
                                      </p:cBhvr>
                                      <p:to>
                                        <p:strVal val="visible"/>
                                      </p:to>
                                    </p:set>
                                    <p:anim to="" calcmode="lin" valueType="num">
                                      <p:cBhvr>
                                        <p:cTn id="114" dur="1" fill="hold"/>
                                        <p:tgtEl>
                                          <p:spTgt spid="209937"/>
                                        </p:tgtEl>
                                        <p:attrNameLst>
                                          <p:attrName/>
                                        </p:attrNameLst>
                                      </p:cBhvr>
                                    </p:anim>
                                  </p:childTnLst>
                                </p:cTn>
                              </p:par>
                            </p:childTnLst>
                          </p:cTn>
                        </p:par>
                        <p:par>
                          <p:cTn id="115" fill="hold">
                            <p:stCondLst>
                              <p:cond delay="500"/>
                            </p:stCondLst>
                            <p:childTnLst>
                              <p:par>
                                <p:cTn id="116" presetID="24" presetClass="exit" presetSubtype="0" fill="hold" grpId="1" nodeType="afterEffect">
                                  <p:stCondLst>
                                    <p:cond delay="0"/>
                                  </p:stCondLst>
                                  <p:childTnLst>
                                    <p:anim to="" calcmode="lin" valueType="num">
                                      <p:cBhvr>
                                        <p:cTn id="117" dur="1"/>
                                        <p:tgtEl>
                                          <p:spTgt spid="209936"/>
                                        </p:tgtEl>
                                        <p:attrNameLst>
                                          <p:attrName/>
                                        </p:attrNameLst>
                                      </p:cBhvr>
                                    </p:anim>
                                    <p:set>
                                      <p:cBhvr>
                                        <p:cTn id="118" dur="1" fill="hold">
                                          <p:stCondLst>
                                            <p:cond delay="0"/>
                                          </p:stCondLst>
                                        </p:cTn>
                                        <p:tgtEl>
                                          <p:spTgt spid="209936"/>
                                        </p:tgtEl>
                                        <p:attrNameLst>
                                          <p:attrName>style.visibility</p:attrName>
                                        </p:attrNameLst>
                                      </p:cBhvr>
                                      <p:to>
                                        <p:strVal val="hidden"/>
                                      </p:to>
                                    </p:set>
                                  </p:childTnLst>
                                </p:cTn>
                              </p:par>
                            </p:childTnLst>
                          </p:cTn>
                        </p:par>
                        <p:par>
                          <p:cTn id="119" fill="hold">
                            <p:stCondLst>
                              <p:cond delay="500"/>
                            </p:stCondLst>
                            <p:childTnLst>
                              <p:par>
                                <p:cTn id="120" presetID="24" presetClass="entr" presetSubtype="0" fill="hold" grpId="0" nodeType="afterEffect">
                                  <p:stCondLst>
                                    <p:cond delay="0"/>
                                  </p:stCondLst>
                                  <p:childTnLst>
                                    <p:set>
                                      <p:cBhvr>
                                        <p:cTn id="121" dur="1" fill="hold">
                                          <p:stCondLst>
                                            <p:cond delay="0"/>
                                          </p:stCondLst>
                                        </p:cTn>
                                        <p:tgtEl>
                                          <p:spTgt spid="209938"/>
                                        </p:tgtEl>
                                        <p:attrNameLst>
                                          <p:attrName>style.visibility</p:attrName>
                                        </p:attrNameLst>
                                      </p:cBhvr>
                                      <p:to>
                                        <p:strVal val="visible"/>
                                      </p:to>
                                    </p:set>
                                    <p:anim to="" calcmode="lin" valueType="num">
                                      <p:cBhvr>
                                        <p:cTn id="122" dur="1" fill="hold"/>
                                        <p:tgtEl>
                                          <p:spTgt spid="209938"/>
                                        </p:tgtEl>
                                        <p:attrNameLst>
                                          <p:attrName/>
                                        </p:attrNameLst>
                                      </p:cBhvr>
                                    </p:anim>
                                  </p:childTnLst>
                                </p:cTn>
                              </p:par>
                            </p:childTnLst>
                          </p:cTn>
                        </p:par>
                        <p:par>
                          <p:cTn id="123" fill="hold">
                            <p:stCondLst>
                              <p:cond delay="500"/>
                            </p:stCondLst>
                            <p:childTnLst>
                              <p:par>
                                <p:cTn id="124" presetID="24" presetClass="exit" presetSubtype="0" fill="hold" grpId="1" nodeType="afterEffect">
                                  <p:stCondLst>
                                    <p:cond delay="0"/>
                                  </p:stCondLst>
                                  <p:childTnLst>
                                    <p:anim to="" calcmode="lin" valueType="num">
                                      <p:cBhvr>
                                        <p:cTn id="125" dur="1"/>
                                        <p:tgtEl>
                                          <p:spTgt spid="209937"/>
                                        </p:tgtEl>
                                        <p:attrNameLst>
                                          <p:attrName/>
                                        </p:attrNameLst>
                                      </p:cBhvr>
                                    </p:anim>
                                    <p:set>
                                      <p:cBhvr>
                                        <p:cTn id="126" dur="1" fill="hold">
                                          <p:stCondLst>
                                            <p:cond delay="0"/>
                                          </p:stCondLst>
                                        </p:cTn>
                                        <p:tgtEl>
                                          <p:spTgt spid="209937"/>
                                        </p:tgtEl>
                                        <p:attrNameLst>
                                          <p:attrName>style.visibility</p:attrName>
                                        </p:attrNameLst>
                                      </p:cBhvr>
                                      <p:to>
                                        <p:strVal val="hidden"/>
                                      </p:to>
                                    </p:set>
                                  </p:childTnLst>
                                </p:cTn>
                              </p:par>
                            </p:childTnLst>
                          </p:cTn>
                        </p:par>
                        <p:par>
                          <p:cTn id="127" fill="hold">
                            <p:stCondLst>
                              <p:cond delay="500"/>
                            </p:stCondLst>
                            <p:childTnLst>
                              <p:par>
                                <p:cTn id="128" presetID="24" presetClass="entr" presetSubtype="0" fill="hold" grpId="2" nodeType="afterEffect">
                                  <p:stCondLst>
                                    <p:cond delay="0"/>
                                  </p:stCondLst>
                                  <p:childTnLst>
                                    <p:set>
                                      <p:cBhvr>
                                        <p:cTn id="129" dur="1" fill="hold">
                                          <p:stCondLst>
                                            <p:cond delay="0"/>
                                          </p:stCondLst>
                                        </p:cTn>
                                        <p:tgtEl>
                                          <p:spTgt spid="209926"/>
                                        </p:tgtEl>
                                        <p:attrNameLst>
                                          <p:attrName>style.visibility</p:attrName>
                                        </p:attrNameLst>
                                      </p:cBhvr>
                                      <p:to>
                                        <p:strVal val="visible"/>
                                      </p:to>
                                    </p:set>
                                    <p:anim to="" calcmode="lin" valueType="num">
                                      <p:cBhvr>
                                        <p:cTn id="130" dur="1" fill="hold"/>
                                        <p:tgtEl>
                                          <p:spTgt spid="209926"/>
                                        </p:tgtEl>
                                        <p:attrNameLst>
                                          <p:attrName/>
                                        </p:attrNameLst>
                                      </p:cBhvr>
                                    </p:anim>
                                  </p:childTnLst>
                                </p:cTn>
                              </p:par>
                            </p:childTnLst>
                          </p:cTn>
                        </p:par>
                        <p:par>
                          <p:cTn id="131" fill="hold">
                            <p:stCondLst>
                              <p:cond delay="500"/>
                            </p:stCondLst>
                            <p:childTnLst>
                              <p:par>
                                <p:cTn id="132" presetID="24" presetClass="exit" presetSubtype="0" fill="hold" grpId="1" nodeType="afterEffect">
                                  <p:stCondLst>
                                    <p:cond delay="0"/>
                                  </p:stCondLst>
                                  <p:childTnLst>
                                    <p:anim to="" calcmode="lin" valueType="num">
                                      <p:cBhvr>
                                        <p:cTn id="133" dur="1"/>
                                        <p:tgtEl>
                                          <p:spTgt spid="209938"/>
                                        </p:tgtEl>
                                        <p:attrNameLst>
                                          <p:attrName/>
                                        </p:attrNameLst>
                                      </p:cBhvr>
                                    </p:anim>
                                    <p:set>
                                      <p:cBhvr>
                                        <p:cTn id="134" dur="1" fill="hold">
                                          <p:stCondLst>
                                            <p:cond delay="0"/>
                                          </p:stCondLst>
                                        </p:cTn>
                                        <p:tgtEl>
                                          <p:spTgt spid="209938"/>
                                        </p:tgtEl>
                                        <p:attrNameLst>
                                          <p:attrName>style.visibility</p:attrName>
                                        </p:attrNameLst>
                                      </p:cBhvr>
                                      <p:to>
                                        <p:strVal val="hidden"/>
                                      </p:to>
                                    </p:set>
                                  </p:childTnLst>
                                </p:cTn>
                              </p:par>
                            </p:childTnLst>
                          </p:cTn>
                        </p:par>
                        <p:par>
                          <p:cTn id="135" fill="hold">
                            <p:stCondLst>
                              <p:cond delay="500"/>
                            </p:stCondLst>
                            <p:childTnLst>
                              <p:par>
                                <p:cTn id="136" presetID="24" presetClass="entr" presetSubtype="0" fill="hold" grpId="2" nodeType="afterEffect">
                                  <p:stCondLst>
                                    <p:cond delay="0"/>
                                  </p:stCondLst>
                                  <p:childTnLst>
                                    <p:set>
                                      <p:cBhvr>
                                        <p:cTn id="137" dur="1" fill="hold">
                                          <p:stCondLst>
                                            <p:cond delay="0"/>
                                          </p:stCondLst>
                                        </p:cTn>
                                        <p:tgtEl>
                                          <p:spTgt spid="209927"/>
                                        </p:tgtEl>
                                        <p:attrNameLst>
                                          <p:attrName>style.visibility</p:attrName>
                                        </p:attrNameLst>
                                      </p:cBhvr>
                                      <p:to>
                                        <p:strVal val="visible"/>
                                      </p:to>
                                    </p:set>
                                    <p:anim to="" calcmode="lin" valueType="num">
                                      <p:cBhvr>
                                        <p:cTn id="138" dur="1" fill="hold"/>
                                        <p:tgtEl>
                                          <p:spTgt spid="209927"/>
                                        </p:tgtEl>
                                        <p:attrNameLst>
                                          <p:attrName/>
                                        </p:attrNameLst>
                                      </p:cBhvr>
                                    </p:anim>
                                  </p:childTnLst>
                                </p:cTn>
                              </p:par>
                            </p:childTnLst>
                          </p:cTn>
                        </p:par>
                        <p:par>
                          <p:cTn id="139" fill="hold">
                            <p:stCondLst>
                              <p:cond delay="500"/>
                            </p:stCondLst>
                            <p:childTnLst>
                              <p:par>
                                <p:cTn id="140" presetID="24" presetClass="exit" presetSubtype="0" fill="hold" grpId="3" nodeType="afterEffect">
                                  <p:stCondLst>
                                    <p:cond delay="0"/>
                                  </p:stCondLst>
                                  <p:childTnLst>
                                    <p:anim to="" calcmode="lin" valueType="num">
                                      <p:cBhvr>
                                        <p:cTn id="141" dur="1"/>
                                        <p:tgtEl>
                                          <p:spTgt spid="209926"/>
                                        </p:tgtEl>
                                        <p:attrNameLst>
                                          <p:attrName/>
                                        </p:attrNameLst>
                                      </p:cBhvr>
                                    </p:anim>
                                    <p:set>
                                      <p:cBhvr>
                                        <p:cTn id="142" dur="1" fill="hold">
                                          <p:stCondLst>
                                            <p:cond delay="0"/>
                                          </p:stCondLst>
                                        </p:cTn>
                                        <p:tgtEl>
                                          <p:spTgt spid="209926"/>
                                        </p:tgtEl>
                                        <p:attrNameLst>
                                          <p:attrName>style.visibility</p:attrName>
                                        </p:attrNameLst>
                                      </p:cBhvr>
                                      <p:to>
                                        <p:strVal val="hidden"/>
                                      </p:to>
                                    </p:set>
                                  </p:childTnLst>
                                </p:cTn>
                              </p:par>
                            </p:childTnLst>
                          </p:cTn>
                        </p:par>
                        <p:par>
                          <p:cTn id="143" fill="hold">
                            <p:stCondLst>
                              <p:cond delay="500"/>
                            </p:stCondLst>
                            <p:childTnLst>
                              <p:par>
                                <p:cTn id="144" presetID="24" presetClass="entr" presetSubtype="0" fill="hold" grpId="2" nodeType="afterEffect">
                                  <p:stCondLst>
                                    <p:cond delay="0"/>
                                  </p:stCondLst>
                                  <p:childTnLst>
                                    <p:set>
                                      <p:cBhvr>
                                        <p:cTn id="145" dur="1" fill="hold">
                                          <p:stCondLst>
                                            <p:cond delay="0"/>
                                          </p:stCondLst>
                                        </p:cTn>
                                        <p:tgtEl>
                                          <p:spTgt spid="209924"/>
                                        </p:tgtEl>
                                        <p:attrNameLst>
                                          <p:attrName>style.visibility</p:attrName>
                                        </p:attrNameLst>
                                      </p:cBhvr>
                                      <p:to>
                                        <p:strVal val="visible"/>
                                      </p:to>
                                    </p:set>
                                    <p:anim to="" calcmode="lin" valueType="num">
                                      <p:cBhvr>
                                        <p:cTn id="146" dur="1" fill="hold"/>
                                        <p:tgtEl>
                                          <p:spTgt spid="209924"/>
                                        </p:tgtEl>
                                        <p:attrNameLst>
                                          <p:attrName/>
                                        </p:attrNameLst>
                                      </p:cBhvr>
                                    </p:anim>
                                  </p:childTnLst>
                                </p:cTn>
                              </p:par>
                            </p:childTnLst>
                          </p:cTn>
                        </p:par>
                        <p:par>
                          <p:cTn id="147" fill="hold">
                            <p:stCondLst>
                              <p:cond delay="500"/>
                            </p:stCondLst>
                            <p:childTnLst>
                              <p:par>
                                <p:cTn id="148" presetID="24" presetClass="exit" presetSubtype="0" fill="hold" grpId="3" nodeType="afterEffect">
                                  <p:stCondLst>
                                    <p:cond delay="0"/>
                                  </p:stCondLst>
                                  <p:childTnLst>
                                    <p:anim to="" calcmode="lin" valueType="num">
                                      <p:cBhvr>
                                        <p:cTn id="149" dur="1"/>
                                        <p:tgtEl>
                                          <p:spTgt spid="209927"/>
                                        </p:tgtEl>
                                        <p:attrNameLst>
                                          <p:attrName/>
                                        </p:attrNameLst>
                                      </p:cBhvr>
                                    </p:anim>
                                    <p:set>
                                      <p:cBhvr>
                                        <p:cTn id="150" dur="1" fill="hold">
                                          <p:stCondLst>
                                            <p:cond delay="0"/>
                                          </p:stCondLst>
                                        </p:cTn>
                                        <p:tgtEl>
                                          <p:spTgt spid="209927"/>
                                        </p:tgtEl>
                                        <p:attrNameLst>
                                          <p:attrName>style.visibility</p:attrName>
                                        </p:attrNameLst>
                                      </p:cBhvr>
                                      <p:to>
                                        <p:strVal val="hidden"/>
                                      </p:to>
                                    </p:set>
                                  </p:childTnLst>
                                </p:cTn>
                              </p:par>
                            </p:childTnLst>
                          </p:cTn>
                        </p:par>
                        <p:par>
                          <p:cTn id="151" fill="hold">
                            <p:stCondLst>
                              <p:cond delay="500"/>
                            </p:stCondLst>
                            <p:childTnLst>
                              <p:par>
                                <p:cTn id="152" presetID="24" presetClass="entr" presetSubtype="0" fill="hold" grpId="2" nodeType="afterEffect">
                                  <p:stCondLst>
                                    <p:cond delay="0"/>
                                  </p:stCondLst>
                                  <p:childTnLst>
                                    <p:set>
                                      <p:cBhvr>
                                        <p:cTn id="153" dur="1" fill="hold">
                                          <p:stCondLst>
                                            <p:cond delay="0"/>
                                          </p:stCondLst>
                                        </p:cTn>
                                        <p:tgtEl>
                                          <p:spTgt spid="209928"/>
                                        </p:tgtEl>
                                        <p:attrNameLst>
                                          <p:attrName>style.visibility</p:attrName>
                                        </p:attrNameLst>
                                      </p:cBhvr>
                                      <p:to>
                                        <p:strVal val="visible"/>
                                      </p:to>
                                    </p:set>
                                    <p:anim to="" calcmode="lin" valueType="num">
                                      <p:cBhvr>
                                        <p:cTn id="154" dur="1" fill="hold"/>
                                        <p:tgtEl>
                                          <p:spTgt spid="209928"/>
                                        </p:tgtEl>
                                        <p:attrNameLst>
                                          <p:attrName/>
                                        </p:attrNameLst>
                                      </p:cBhvr>
                                    </p:anim>
                                  </p:childTnLst>
                                </p:cTn>
                              </p:par>
                            </p:childTnLst>
                          </p:cTn>
                        </p:par>
                        <p:par>
                          <p:cTn id="155" fill="hold">
                            <p:stCondLst>
                              <p:cond delay="500"/>
                            </p:stCondLst>
                            <p:childTnLst>
                              <p:par>
                                <p:cTn id="156" presetID="24" presetClass="exit" presetSubtype="0" fill="hold" grpId="3" nodeType="afterEffect">
                                  <p:stCondLst>
                                    <p:cond delay="0"/>
                                  </p:stCondLst>
                                  <p:childTnLst>
                                    <p:anim to="" calcmode="lin" valueType="num">
                                      <p:cBhvr>
                                        <p:cTn id="157" dur="1"/>
                                        <p:tgtEl>
                                          <p:spTgt spid="209924"/>
                                        </p:tgtEl>
                                        <p:attrNameLst>
                                          <p:attrName/>
                                        </p:attrNameLst>
                                      </p:cBhvr>
                                    </p:anim>
                                    <p:set>
                                      <p:cBhvr>
                                        <p:cTn id="158" dur="1" fill="hold">
                                          <p:stCondLst>
                                            <p:cond delay="0"/>
                                          </p:stCondLst>
                                        </p:cTn>
                                        <p:tgtEl>
                                          <p:spTgt spid="209924"/>
                                        </p:tgtEl>
                                        <p:attrNameLst>
                                          <p:attrName>style.visibility</p:attrName>
                                        </p:attrNameLst>
                                      </p:cBhvr>
                                      <p:to>
                                        <p:strVal val="hidden"/>
                                      </p:to>
                                    </p:set>
                                  </p:childTnLst>
                                </p:cTn>
                              </p:par>
                            </p:childTnLst>
                          </p:cTn>
                        </p:par>
                        <p:par>
                          <p:cTn id="159" fill="hold">
                            <p:stCondLst>
                              <p:cond delay="500"/>
                            </p:stCondLst>
                            <p:childTnLst>
                              <p:par>
                                <p:cTn id="160" presetID="24" presetClass="entr" presetSubtype="0" fill="hold" grpId="2" nodeType="afterEffect">
                                  <p:stCondLst>
                                    <p:cond delay="0"/>
                                  </p:stCondLst>
                                  <p:childTnLst>
                                    <p:set>
                                      <p:cBhvr>
                                        <p:cTn id="161" dur="1" fill="hold">
                                          <p:stCondLst>
                                            <p:cond delay="0"/>
                                          </p:stCondLst>
                                        </p:cTn>
                                        <p:tgtEl>
                                          <p:spTgt spid="209925"/>
                                        </p:tgtEl>
                                        <p:attrNameLst>
                                          <p:attrName>style.visibility</p:attrName>
                                        </p:attrNameLst>
                                      </p:cBhvr>
                                      <p:to>
                                        <p:strVal val="visible"/>
                                      </p:to>
                                    </p:set>
                                    <p:anim to="" calcmode="lin" valueType="num">
                                      <p:cBhvr>
                                        <p:cTn id="162" dur="1" fill="hold"/>
                                        <p:tgtEl>
                                          <p:spTgt spid="209925"/>
                                        </p:tgtEl>
                                        <p:attrNameLst>
                                          <p:attrName/>
                                        </p:attrNameLst>
                                      </p:cBhvr>
                                    </p:anim>
                                  </p:childTnLst>
                                </p:cTn>
                              </p:par>
                            </p:childTnLst>
                          </p:cTn>
                        </p:par>
                        <p:par>
                          <p:cTn id="163" fill="hold">
                            <p:stCondLst>
                              <p:cond delay="500"/>
                            </p:stCondLst>
                            <p:childTnLst>
                              <p:par>
                                <p:cTn id="164" presetID="24" presetClass="exit" presetSubtype="0" fill="hold" grpId="3" nodeType="afterEffect">
                                  <p:stCondLst>
                                    <p:cond delay="0"/>
                                  </p:stCondLst>
                                  <p:childTnLst>
                                    <p:anim to="" calcmode="lin" valueType="num">
                                      <p:cBhvr>
                                        <p:cTn id="165" dur="1"/>
                                        <p:tgtEl>
                                          <p:spTgt spid="209928"/>
                                        </p:tgtEl>
                                        <p:attrNameLst>
                                          <p:attrName/>
                                        </p:attrNameLst>
                                      </p:cBhvr>
                                    </p:anim>
                                    <p:set>
                                      <p:cBhvr>
                                        <p:cTn id="166" dur="1" fill="hold">
                                          <p:stCondLst>
                                            <p:cond delay="0"/>
                                          </p:stCondLst>
                                        </p:cTn>
                                        <p:tgtEl>
                                          <p:spTgt spid="209928"/>
                                        </p:tgtEl>
                                        <p:attrNameLst>
                                          <p:attrName>style.visibility</p:attrName>
                                        </p:attrNameLst>
                                      </p:cBhvr>
                                      <p:to>
                                        <p:strVal val="hidden"/>
                                      </p:to>
                                    </p:set>
                                  </p:childTnLst>
                                </p:cTn>
                              </p:par>
                            </p:childTnLst>
                          </p:cTn>
                        </p:par>
                        <p:par>
                          <p:cTn id="167" fill="hold">
                            <p:stCondLst>
                              <p:cond delay="500"/>
                            </p:stCondLst>
                            <p:childTnLst>
                              <p:par>
                                <p:cTn id="168" presetID="24" presetClass="entr" presetSubtype="0" fill="hold" grpId="2" nodeType="afterEffect">
                                  <p:stCondLst>
                                    <p:cond delay="0"/>
                                  </p:stCondLst>
                                  <p:childTnLst>
                                    <p:set>
                                      <p:cBhvr>
                                        <p:cTn id="169" dur="1" fill="hold">
                                          <p:stCondLst>
                                            <p:cond delay="0"/>
                                          </p:stCondLst>
                                        </p:cTn>
                                        <p:tgtEl>
                                          <p:spTgt spid="209929"/>
                                        </p:tgtEl>
                                        <p:attrNameLst>
                                          <p:attrName>style.visibility</p:attrName>
                                        </p:attrNameLst>
                                      </p:cBhvr>
                                      <p:to>
                                        <p:strVal val="visible"/>
                                      </p:to>
                                    </p:set>
                                    <p:anim to="" calcmode="lin" valueType="num">
                                      <p:cBhvr>
                                        <p:cTn id="170" dur="1" fill="hold"/>
                                        <p:tgtEl>
                                          <p:spTgt spid="209929"/>
                                        </p:tgtEl>
                                        <p:attrNameLst>
                                          <p:attrName/>
                                        </p:attrNameLst>
                                      </p:cBhvr>
                                    </p:anim>
                                  </p:childTnLst>
                                </p:cTn>
                              </p:par>
                            </p:childTnLst>
                          </p:cTn>
                        </p:par>
                        <p:par>
                          <p:cTn id="171" fill="hold">
                            <p:stCondLst>
                              <p:cond delay="500"/>
                            </p:stCondLst>
                            <p:childTnLst>
                              <p:par>
                                <p:cTn id="172" presetID="24" presetClass="exit" presetSubtype="0" fill="hold" grpId="3" nodeType="afterEffect">
                                  <p:stCondLst>
                                    <p:cond delay="0"/>
                                  </p:stCondLst>
                                  <p:childTnLst>
                                    <p:anim to="" calcmode="lin" valueType="num">
                                      <p:cBhvr>
                                        <p:cTn id="173" dur="1"/>
                                        <p:tgtEl>
                                          <p:spTgt spid="209925"/>
                                        </p:tgtEl>
                                        <p:attrNameLst>
                                          <p:attrName/>
                                        </p:attrNameLst>
                                      </p:cBhvr>
                                    </p:anim>
                                    <p:set>
                                      <p:cBhvr>
                                        <p:cTn id="174" dur="1" fill="hold">
                                          <p:stCondLst>
                                            <p:cond delay="0"/>
                                          </p:stCondLst>
                                        </p:cTn>
                                        <p:tgtEl>
                                          <p:spTgt spid="209925"/>
                                        </p:tgtEl>
                                        <p:attrNameLst>
                                          <p:attrName>style.visibility</p:attrName>
                                        </p:attrNameLst>
                                      </p:cBhvr>
                                      <p:to>
                                        <p:strVal val="hidden"/>
                                      </p:to>
                                    </p:set>
                                  </p:childTnLst>
                                </p:cTn>
                              </p:par>
                            </p:childTnLst>
                          </p:cTn>
                        </p:par>
                        <p:par>
                          <p:cTn id="175" fill="hold">
                            <p:stCondLst>
                              <p:cond delay="500"/>
                            </p:stCondLst>
                            <p:childTnLst>
                              <p:par>
                                <p:cTn id="176" presetID="24" presetClass="entr" presetSubtype="0" fill="hold" grpId="2" nodeType="afterEffect">
                                  <p:stCondLst>
                                    <p:cond delay="0"/>
                                  </p:stCondLst>
                                  <p:childTnLst>
                                    <p:set>
                                      <p:cBhvr>
                                        <p:cTn id="177" dur="1" fill="hold">
                                          <p:stCondLst>
                                            <p:cond delay="0"/>
                                          </p:stCondLst>
                                        </p:cTn>
                                        <p:tgtEl>
                                          <p:spTgt spid="209930"/>
                                        </p:tgtEl>
                                        <p:attrNameLst>
                                          <p:attrName>style.visibility</p:attrName>
                                        </p:attrNameLst>
                                      </p:cBhvr>
                                      <p:to>
                                        <p:strVal val="visible"/>
                                      </p:to>
                                    </p:set>
                                    <p:anim to="" calcmode="lin" valueType="num">
                                      <p:cBhvr>
                                        <p:cTn id="178" dur="1" fill="hold"/>
                                        <p:tgtEl>
                                          <p:spTgt spid="209930"/>
                                        </p:tgtEl>
                                        <p:attrNameLst>
                                          <p:attrName/>
                                        </p:attrNameLst>
                                      </p:cBhvr>
                                    </p:anim>
                                  </p:childTnLst>
                                </p:cTn>
                              </p:par>
                            </p:childTnLst>
                          </p:cTn>
                        </p:par>
                        <p:par>
                          <p:cTn id="179" fill="hold">
                            <p:stCondLst>
                              <p:cond delay="500"/>
                            </p:stCondLst>
                            <p:childTnLst>
                              <p:par>
                                <p:cTn id="180" presetID="24" presetClass="exit" presetSubtype="0" fill="hold" grpId="3" nodeType="afterEffect">
                                  <p:stCondLst>
                                    <p:cond delay="0"/>
                                  </p:stCondLst>
                                  <p:childTnLst>
                                    <p:anim to="" calcmode="lin" valueType="num">
                                      <p:cBhvr>
                                        <p:cTn id="181" dur="1"/>
                                        <p:tgtEl>
                                          <p:spTgt spid="209929"/>
                                        </p:tgtEl>
                                        <p:attrNameLst>
                                          <p:attrName/>
                                        </p:attrNameLst>
                                      </p:cBhvr>
                                    </p:anim>
                                    <p:set>
                                      <p:cBhvr>
                                        <p:cTn id="182" dur="1" fill="hold">
                                          <p:stCondLst>
                                            <p:cond delay="0"/>
                                          </p:stCondLst>
                                        </p:cTn>
                                        <p:tgtEl>
                                          <p:spTgt spid="209929"/>
                                        </p:tgtEl>
                                        <p:attrNameLst>
                                          <p:attrName>style.visibility</p:attrName>
                                        </p:attrNameLst>
                                      </p:cBhvr>
                                      <p:to>
                                        <p:strVal val="hidden"/>
                                      </p:to>
                                    </p:set>
                                  </p:childTnLst>
                                </p:cTn>
                              </p:par>
                            </p:childTnLst>
                          </p:cTn>
                        </p:par>
                        <p:par>
                          <p:cTn id="183" fill="hold">
                            <p:stCondLst>
                              <p:cond delay="500"/>
                            </p:stCondLst>
                            <p:childTnLst>
                              <p:par>
                                <p:cTn id="184" presetID="24" presetClass="entr" presetSubtype="0" fill="hold" grpId="2" nodeType="afterEffect">
                                  <p:stCondLst>
                                    <p:cond delay="0"/>
                                  </p:stCondLst>
                                  <p:childTnLst>
                                    <p:set>
                                      <p:cBhvr>
                                        <p:cTn id="185" dur="1" fill="hold">
                                          <p:stCondLst>
                                            <p:cond delay="0"/>
                                          </p:stCondLst>
                                        </p:cTn>
                                        <p:tgtEl>
                                          <p:spTgt spid="209931"/>
                                        </p:tgtEl>
                                        <p:attrNameLst>
                                          <p:attrName>style.visibility</p:attrName>
                                        </p:attrNameLst>
                                      </p:cBhvr>
                                      <p:to>
                                        <p:strVal val="visible"/>
                                      </p:to>
                                    </p:set>
                                    <p:anim to="" calcmode="lin" valueType="num">
                                      <p:cBhvr>
                                        <p:cTn id="186" dur="1" fill="hold"/>
                                        <p:tgtEl>
                                          <p:spTgt spid="209931"/>
                                        </p:tgtEl>
                                        <p:attrNameLst>
                                          <p:attrName/>
                                        </p:attrNameLst>
                                      </p:cBhvr>
                                    </p:anim>
                                  </p:childTnLst>
                                </p:cTn>
                              </p:par>
                            </p:childTnLst>
                          </p:cTn>
                        </p:par>
                        <p:par>
                          <p:cTn id="187" fill="hold">
                            <p:stCondLst>
                              <p:cond delay="500"/>
                            </p:stCondLst>
                            <p:childTnLst>
                              <p:par>
                                <p:cTn id="188" presetID="24" presetClass="exit" presetSubtype="0" fill="hold" grpId="3" nodeType="afterEffect">
                                  <p:stCondLst>
                                    <p:cond delay="0"/>
                                  </p:stCondLst>
                                  <p:childTnLst>
                                    <p:anim to="" calcmode="lin" valueType="num">
                                      <p:cBhvr>
                                        <p:cTn id="189" dur="1"/>
                                        <p:tgtEl>
                                          <p:spTgt spid="209930"/>
                                        </p:tgtEl>
                                        <p:attrNameLst>
                                          <p:attrName/>
                                        </p:attrNameLst>
                                      </p:cBhvr>
                                    </p:anim>
                                    <p:set>
                                      <p:cBhvr>
                                        <p:cTn id="190" dur="1" fill="hold">
                                          <p:stCondLst>
                                            <p:cond delay="0"/>
                                          </p:stCondLst>
                                        </p:cTn>
                                        <p:tgtEl>
                                          <p:spTgt spid="209930"/>
                                        </p:tgtEl>
                                        <p:attrNameLst>
                                          <p:attrName>style.visibility</p:attrName>
                                        </p:attrNameLst>
                                      </p:cBhvr>
                                      <p:to>
                                        <p:strVal val="hidden"/>
                                      </p:to>
                                    </p:set>
                                  </p:childTnLst>
                                </p:cTn>
                              </p:par>
                            </p:childTnLst>
                          </p:cTn>
                        </p:par>
                        <p:par>
                          <p:cTn id="191" fill="hold">
                            <p:stCondLst>
                              <p:cond delay="500"/>
                            </p:stCondLst>
                            <p:childTnLst>
                              <p:par>
                                <p:cTn id="192" presetID="24" presetClass="entr" presetSubtype="0" fill="hold" grpId="2" nodeType="afterEffect">
                                  <p:stCondLst>
                                    <p:cond delay="0"/>
                                  </p:stCondLst>
                                  <p:childTnLst>
                                    <p:set>
                                      <p:cBhvr>
                                        <p:cTn id="193" dur="1" fill="hold">
                                          <p:stCondLst>
                                            <p:cond delay="0"/>
                                          </p:stCondLst>
                                        </p:cTn>
                                        <p:tgtEl>
                                          <p:spTgt spid="209932"/>
                                        </p:tgtEl>
                                        <p:attrNameLst>
                                          <p:attrName>style.visibility</p:attrName>
                                        </p:attrNameLst>
                                      </p:cBhvr>
                                      <p:to>
                                        <p:strVal val="visible"/>
                                      </p:to>
                                    </p:set>
                                    <p:anim to="" calcmode="lin" valueType="num">
                                      <p:cBhvr>
                                        <p:cTn id="194" dur="1" fill="hold"/>
                                        <p:tgtEl>
                                          <p:spTgt spid="209932"/>
                                        </p:tgtEl>
                                        <p:attrNameLst>
                                          <p:attrName/>
                                        </p:attrNameLst>
                                      </p:cBhvr>
                                    </p:anim>
                                  </p:childTnLst>
                                </p:cTn>
                              </p:par>
                            </p:childTnLst>
                          </p:cTn>
                        </p:par>
                        <p:par>
                          <p:cTn id="195" fill="hold">
                            <p:stCondLst>
                              <p:cond delay="500"/>
                            </p:stCondLst>
                            <p:childTnLst>
                              <p:par>
                                <p:cTn id="196" presetID="24" presetClass="exit" presetSubtype="0" fill="hold" grpId="3" nodeType="afterEffect">
                                  <p:stCondLst>
                                    <p:cond delay="0"/>
                                  </p:stCondLst>
                                  <p:childTnLst>
                                    <p:anim to="" calcmode="lin" valueType="num">
                                      <p:cBhvr>
                                        <p:cTn id="197" dur="1"/>
                                        <p:tgtEl>
                                          <p:spTgt spid="209931"/>
                                        </p:tgtEl>
                                        <p:attrNameLst>
                                          <p:attrName/>
                                        </p:attrNameLst>
                                      </p:cBhvr>
                                    </p:anim>
                                    <p:set>
                                      <p:cBhvr>
                                        <p:cTn id="198" dur="1" fill="hold">
                                          <p:stCondLst>
                                            <p:cond delay="0"/>
                                          </p:stCondLst>
                                        </p:cTn>
                                        <p:tgtEl>
                                          <p:spTgt spid="209931"/>
                                        </p:tgtEl>
                                        <p:attrNameLst>
                                          <p:attrName>style.visibility</p:attrName>
                                        </p:attrNameLst>
                                      </p:cBhvr>
                                      <p:to>
                                        <p:strVal val="hidden"/>
                                      </p:to>
                                    </p:set>
                                  </p:childTnLst>
                                </p:cTn>
                              </p:par>
                            </p:childTnLst>
                          </p:cTn>
                        </p:par>
                        <p:par>
                          <p:cTn id="199" fill="hold">
                            <p:stCondLst>
                              <p:cond delay="500"/>
                            </p:stCondLst>
                            <p:childTnLst>
                              <p:par>
                                <p:cTn id="200" presetID="24" presetClass="entr" presetSubtype="0" fill="hold" nodeType="afterEffect">
                                  <p:stCondLst>
                                    <p:cond delay="0"/>
                                  </p:stCondLst>
                                  <p:childTnLst>
                                    <p:set>
                                      <p:cBhvr>
                                        <p:cTn id="201" dur="1" fill="hold">
                                          <p:stCondLst>
                                            <p:cond delay="0"/>
                                          </p:stCondLst>
                                        </p:cTn>
                                        <p:tgtEl>
                                          <p:spTgt spid="209933">
                                            <p:txEl>
                                              <p:pRg st="0" end="0"/>
                                            </p:txEl>
                                          </p:spTgt>
                                        </p:tgtEl>
                                        <p:attrNameLst>
                                          <p:attrName>style.visibility</p:attrName>
                                        </p:attrNameLst>
                                      </p:cBhvr>
                                      <p:to>
                                        <p:strVal val="visible"/>
                                      </p:to>
                                    </p:set>
                                    <p:anim to="" calcmode="lin" valueType="num">
                                      <p:cBhvr>
                                        <p:cTn id="202" dur="1" fill="hold"/>
                                        <p:tgtEl>
                                          <p:spTgt spid="209933">
                                            <p:txEl>
                                              <p:pRg st="0" end="0"/>
                                            </p:txEl>
                                          </p:spTgt>
                                        </p:tgtEl>
                                        <p:attrNameLst>
                                          <p:attrName/>
                                        </p:attrNameLst>
                                      </p:cBhvr>
                                    </p:anim>
                                  </p:childTnLst>
                                </p:cTn>
                              </p:par>
                            </p:childTnLst>
                          </p:cTn>
                        </p:par>
                        <p:par>
                          <p:cTn id="203" fill="hold">
                            <p:stCondLst>
                              <p:cond delay="500"/>
                            </p:stCondLst>
                            <p:childTnLst>
                              <p:par>
                                <p:cTn id="204" presetID="24" presetClass="exit" presetSubtype="0" fill="hold" grpId="3" nodeType="afterEffect">
                                  <p:stCondLst>
                                    <p:cond delay="0"/>
                                  </p:stCondLst>
                                  <p:childTnLst>
                                    <p:anim to="" calcmode="lin" valueType="num">
                                      <p:cBhvr>
                                        <p:cTn id="205" dur="1"/>
                                        <p:tgtEl>
                                          <p:spTgt spid="209932"/>
                                        </p:tgtEl>
                                        <p:attrNameLst>
                                          <p:attrName/>
                                        </p:attrNameLst>
                                      </p:cBhvr>
                                    </p:anim>
                                    <p:set>
                                      <p:cBhvr>
                                        <p:cTn id="206" dur="1" fill="hold">
                                          <p:stCondLst>
                                            <p:cond delay="0"/>
                                          </p:stCondLst>
                                        </p:cTn>
                                        <p:tgtEl>
                                          <p:spTgt spid="209932"/>
                                        </p:tgtEl>
                                        <p:attrNameLst>
                                          <p:attrName>style.visibility</p:attrName>
                                        </p:attrNameLst>
                                      </p:cBhvr>
                                      <p:to>
                                        <p:strVal val="hidden"/>
                                      </p:to>
                                    </p:set>
                                  </p:childTnLst>
                                </p:cTn>
                              </p:par>
                            </p:childTnLst>
                          </p:cTn>
                        </p:par>
                        <p:par>
                          <p:cTn id="207" fill="hold">
                            <p:stCondLst>
                              <p:cond delay="500"/>
                            </p:stCondLst>
                            <p:childTnLst>
                              <p:par>
                                <p:cTn id="208" presetID="24" presetClass="exit" presetSubtype="0" fill="hold" grpId="2" nodeType="afterEffect">
                                  <p:stCondLst>
                                    <p:cond delay="0"/>
                                  </p:stCondLst>
                                  <p:childTnLst>
                                    <p:anim to="" calcmode="lin" valueType="num">
                                      <p:cBhvr>
                                        <p:cTn id="209" dur="1"/>
                                        <p:tgtEl>
                                          <p:spTgt spid="209933">
                                            <p:txEl>
                                              <p:pRg st="0" end="0"/>
                                            </p:txEl>
                                          </p:spTgt>
                                        </p:tgtEl>
                                        <p:attrNameLst>
                                          <p:attrName/>
                                        </p:attrNameLst>
                                      </p:cBhvr>
                                    </p:anim>
                                    <p:set>
                                      <p:cBhvr>
                                        <p:cTn id="210" dur="1" fill="hold">
                                          <p:stCondLst>
                                            <p:cond delay="0"/>
                                          </p:stCondLst>
                                        </p:cTn>
                                        <p:tgtEl>
                                          <p:spTgt spid="20993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allAtOnce"/>
      <p:bldP spid="209924" grpId="0"/>
      <p:bldP spid="209924" grpId="1"/>
      <p:bldP spid="209924" grpId="2"/>
      <p:bldP spid="209924" grpId="3"/>
      <p:bldP spid="209925" grpId="0"/>
      <p:bldP spid="209925" grpId="1"/>
      <p:bldP spid="209925" grpId="2"/>
      <p:bldP spid="209925" grpId="3"/>
      <p:bldP spid="209926" grpId="0"/>
      <p:bldP spid="209926" grpId="1"/>
      <p:bldP spid="209926" grpId="2"/>
      <p:bldP spid="209926" grpId="3"/>
      <p:bldP spid="209927" grpId="0"/>
      <p:bldP spid="209927" grpId="1"/>
      <p:bldP spid="209927" grpId="2"/>
      <p:bldP spid="209927" grpId="3"/>
      <p:bldP spid="209928" grpId="0"/>
      <p:bldP spid="209928" grpId="1"/>
      <p:bldP spid="209928" grpId="2"/>
      <p:bldP spid="209928" grpId="3"/>
      <p:bldP spid="209929" grpId="0"/>
      <p:bldP spid="209929" grpId="1"/>
      <p:bldP spid="209929" grpId="2"/>
      <p:bldP spid="209929" grpId="3"/>
      <p:bldP spid="209930" grpId="0"/>
      <p:bldP spid="209930" grpId="1"/>
      <p:bldP spid="209930" grpId="2"/>
      <p:bldP spid="209930" grpId="3"/>
      <p:bldP spid="209931" grpId="0"/>
      <p:bldP spid="209931" grpId="1"/>
      <p:bldP spid="209931" grpId="2"/>
      <p:bldP spid="209931" grpId="3"/>
      <p:bldP spid="209932" grpId="0"/>
      <p:bldP spid="209932" grpId="1"/>
      <p:bldP spid="209932" grpId="2"/>
      <p:bldP spid="209932" grpId="3"/>
      <p:bldP spid="209933" grpId="0" build="allAtOnce"/>
      <p:bldP spid="209933" grpId="1" build="allAtOnce"/>
      <p:bldP spid="209933" grpId="2" build="allAtOnce"/>
      <p:bldP spid="209934" grpId="0"/>
      <p:bldP spid="209934" grpId="1"/>
      <p:bldP spid="209935" grpId="0"/>
      <p:bldP spid="209935" grpId="1"/>
      <p:bldP spid="209936" grpId="0"/>
      <p:bldP spid="209936" grpId="1"/>
      <p:bldP spid="209937" grpId="0"/>
      <p:bldP spid="209937" grpId="1"/>
      <p:bldP spid="209938" grpId="0"/>
      <p:bldP spid="209938"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6" name="Picture 8" descr="KS13206-945x630"/>
          <p:cNvPicPr>
            <a:picLocks noChangeAspect="1" noChangeArrowheads="1"/>
          </p:cNvPicPr>
          <p:nvPr/>
        </p:nvPicPr>
        <p:blipFill>
          <a:blip r:embed="rId2">
            <a:lum bright="70000" contrast="-70000"/>
          </a:blip>
          <a:srcRect/>
          <a:stretch>
            <a:fillRect/>
          </a:stretch>
        </p:blipFill>
        <p:spPr bwMode="auto">
          <a:xfrm>
            <a:off x="6324600" y="2389188"/>
            <a:ext cx="2422525" cy="3630612"/>
          </a:xfrm>
          <a:prstGeom prst="rect">
            <a:avLst/>
          </a:prstGeom>
          <a:noFill/>
          <a:ln w="9525">
            <a:noFill/>
            <a:miter lim="800000"/>
            <a:headEnd/>
            <a:tailEnd/>
          </a:ln>
        </p:spPr>
      </p:pic>
      <p:sp>
        <p:nvSpPr>
          <p:cNvPr id="206850" name="Rectangle 2"/>
          <p:cNvSpPr>
            <a:spLocks noGrp="1" noChangeArrowheads="1"/>
          </p:cNvSpPr>
          <p:nvPr>
            <p:ph type="title"/>
          </p:nvPr>
        </p:nvSpPr>
        <p:spPr bwMode="auto">
          <a:xfrm>
            <a:off x="457200" y="381000"/>
            <a:ext cx="8229600" cy="334963"/>
          </a:xfrm>
          <a:noFill/>
          <a:ln>
            <a:miter lim="800000"/>
            <a:headEnd/>
            <a:tailEnd/>
          </a:ln>
        </p:spPr>
        <p:txBody>
          <a:bodyPr vert="horz" wrap="square" lIns="91440" tIns="45720" rIns="91440" bIns="45720" numCol="1" anchor="t" anchorCtr="0" compatLnSpc="1">
            <a:prstTxWarp prst="textNoShape">
              <a:avLst/>
            </a:prstTxWarp>
          </a:bodyPr>
          <a:lstStyle/>
          <a:p>
            <a:pPr algn="r"/>
            <a:r>
              <a:rPr lang="en-US" sz="1800" i="1">
                <a:solidFill>
                  <a:srgbClr val="FFFFFF"/>
                </a:solidFill>
                <a:effectLst>
                  <a:outerShdw blurRad="38100" dist="38100" dir="2700000" algn="tl">
                    <a:srgbClr val="000000"/>
                  </a:outerShdw>
                </a:effectLst>
                <a:latin typeface="Verdana" pitchFamily="34" charset="0"/>
              </a:rPr>
              <a:t>e</a:t>
            </a:r>
            <a:r>
              <a:rPr lang="en-US" sz="1800">
                <a:solidFill>
                  <a:srgbClr val="FFFFFF"/>
                </a:solidFill>
                <a:effectLst>
                  <a:outerShdw blurRad="38100" dist="38100" dir="2700000" algn="tl">
                    <a:srgbClr val="000000"/>
                  </a:outerShdw>
                </a:effectLst>
                <a:latin typeface="Verdana" pitchFamily="34" charset="0"/>
              </a:rPr>
              <a:t>Yearbooks</a:t>
            </a:r>
          </a:p>
        </p:txBody>
      </p:sp>
      <p:sp>
        <p:nvSpPr>
          <p:cNvPr id="206852" name="Rectangle 4"/>
          <p:cNvSpPr>
            <a:spLocks noChangeArrowheads="1"/>
          </p:cNvSpPr>
          <p:nvPr/>
        </p:nvSpPr>
        <p:spPr bwMode="auto">
          <a:xfrm>
            <a:off x="2322513" y="2562225"/>
            <a:ext cx="4502150" cy="1462088"/>
          </a:xfrm>
          <a:prstGeom prst="rect">
            <a:avLst/>
          </a:prstGeom>
          <a:noFill/>
          <a:ln w="9525">
            <a:noFill/>
            <a:miter lim="800000"/>
            <a:headEnd/>
            <a:tailEnd/>
          </a:ln>
          <a:effectLst/>
        </p:spPr>
        <p:txBody>
          <a:bodyPr wrap="none" lIns="0" tIns="0" rIns="0" bIns="0" anchor="ctr" anchorCtr="1">
            <a:spAutoFit/>
          </a:bodyPr>
          <a:lstStyle/>
          <a:p>
            <a:pPr algn="ctr"/>
            <a:r>
              <a:rPr lang="en-US" sz="3200" b="1">
                <a:solidFill>
                  <a:schemeClr val="tx2"/>
                </a:solidFill>
                <a:effectLst>
                  <a:outerShdw blurRad="38100" dist="38100" dir="2700000" algn="tl">
                    <a:srgbClr val="000000"/>
                  </a:outerShdw>
                </a:effectLst>
                <a:latin typeface="Verdana" pitchFamily="34" charset="0"/>
              </a:rPr>
              <a:t>End of Presentation</a:t>
            </a:r>
          </a:p>
          <a:p>
            <a:pPr algn="ctr"/>
            <a:endParaRPr lang="en-US" sz="3200" b="1">
              <a:solidFill>
                <a:schemeClr val="tx2"/>
              </a:solidFill>
              <a:effectLst>
                <a:outerShdw blurRad="38100" dist="38100" dir="2700000" algn="tl">
                  <a:srgbClr val="000000"/>
                </a:outerShdw>
              </a:effectLst>
              <a:latin typeface="Verdana" pitchFamily="34" charset="0"/>
            </a:endParaRPr>
          </a:p>
          <a:p>
            <a:pPr algn="ctr"/>
            <a:r>
              <a:rPr lang="en-US" sz="3200" b="1">
                <a:solidFill>
                  <a:schemeClr val="tx2"/>
                </a:solidFill>
                <a:effectLst>
                  <a:outerShdw blurRad="38100" dist="38100" dir="2700000" algn="tl">
                    <a:srgbClr val="000000"/>
                  </a:outerShdw>
                </a:effectLst>
                <a:latin typeface="Verdana" pitchFamily="34" charset="0"/>
              </a:rPr>
              <a:t>Thank you!</a:t>
            </a:r>
          </a:p>
        </p:txBody>
      </p:sp>
      <p:sp>
        <p:nvSpPr>
          <p:cNvPr id="206853" name="Rectangle 5"/>
          <p:cNvSpPr>
            <a:spLocks noChangeArrowheads="1"/>
          </p:cNvSpPr>
          <p:nvPr/>
        </p:nvSpPr>
        <p:spPr bwMode="auto">
          <a:xfrm>
            <a:off x="914400" y="2741613"/>
            <a:ext cx="3105150" cy="1398587"/>
          </a:xfrm>
          <a:prstGeom prst="rect">
            <a:avLst/>
          </a:prstGeom>
          <a:noFill/>
          <a:ln w="9525">
            <a:noFill/>
            <a:miter lim="800000"/>
            <a:headEnd/>
            <a:tailEnd/>
          </a:ln>
          <a:effectLst/>
        </p:spPr>
        <p:txBody>
          <a:bodyPr wrap="none" lIns="0" tIns="0" rIns="0" bIns="0">
            <a:spAutoFit/>
          </a:bodyPr>
          <a:lstStyle/>
          <a:p>
            <a:r>
              <a:rPr lang="en-US" sz="1400" b="1">
                <a:solidFill>
                  <a:schemeClr val="tx2"/>
                </a:solidFill>
                <a:latin typeface="Verdana" pitchFamily="34" charset="0"/>
              </a:rPr>
              <a:t>Contact:</a:t>
            </a:r>
          </a:p>
          <a:p>
            <a:r>
              <a:rPr lang="en-US" sz="1400">
                <a:solidFill>
                  <a:schemeClr val="tx2"/>
                </a:solidFill>
                <a:latin typeface="Verdana" pitchFamily="34" charset="0"/>
              </a:rPr>
              <a:t>J. Gregory Durdock</a:t>
            </a:r>
          </a:p>
          <a:p>
            <a:r>
              <a:rPr lang="en-US" sz="1400">
                <a:solidFill>
                  <a:schemeClr val="tx2"/>
                </a:solidFill>
                <a:latin typeface="Verdana" pitchFamily="34" charset="0"/>
              </a:rPr>
              <a:t>President &amp; CEO</a:t>
            </a:r>
          </a:p>
          <a:p>
            <a:r>
              <a:rPr lang="en-US" sz="1400">
                <a:solidFill>
                  <a:schemeClr val="tx2"/>
                </a:solidFill>
                <a:latin typeface="Verdana" pitchFamily="34" charset="0"/>
              </a:rPr>
              <a:t>Odyssey Interactive, L.L.C.</a:t>
            </a:r>
          </a:p>
          <a:p>
            <a:endParaRPr lang="en-US" sz="800">
              <a:solidFill>
                <a:schemeClr val="folHlink"/>
              </a:solidFill>
              <a:latin typeface="Verdana" pitchFamily="34" charset="0"/>
            </a:endParaRPr>
          </a:p>
          <a:p>
            <a:r>
              <a:rPr lang="en-US" sz="1400">
                <a:solidFill>
                  <a:schemeClr val="folHlink"/>
                </a:solidFill>
                <a:latin typeface="Verdana" pitchFamily="34" charset="0"/>
                <a:hlinkClick r:id="rId3"/>
              </a:rPr>
              <a:t>gdurdock@odysseyinteractive.com</a:t>
            </a:r>
            <a:endParaRPr lang="en-US" sz="1400">
              <a:solidFill>
                <a:schemeClr val="folHlink"/>
              </a:solidFill>
              <a:latin typeface="Verdana" pitchFamily="34" charset="0"/>
            </a:endParaRPr>
          </a:p>
          <a:p>
            <a:r>
              <a:rPr lang="en-US" sz="1400">
                <a:solidFill>
                  <a:schemeClr val="folHlink"/>
                </a:solidFill>
                <a:latin typeface="Verdana" pitchFamily="34" charset="0"/>
                <a:hlinkClick r:id="rId4"/>
              </a:rPr>
              <a:t>www.MyYearbookBuilder.com</a:t>
            </a:r>
            <a:endParaRPr lang="en-US" sz="1400">
              <a:solidFill>
                <a:schemeClr val="folHlink"/>
              </a:solidFill>
              <a:latin typeface="Verdana" pitchFamily="34" charset="0"/>
            </a:endParaRPr>
          </a:p>
        </p:txBody>
      </p:sp>
      <p:sp>
        <p:nvSpPr>
          <p:cNvPr id="206855" name="Rectangle 7"/>
          <p:cNvSpPr>
            <a:spLocks noChangeArrowheads="1"/>
          </p:cNvSpPr>
          <p:nvPr/>
        </p:nvSpPr>
        <p:spPr bwMode="auto">
          <a:xfrm>
            <a:off x="914400" y="1570038"/>
            <a:ext cx="5484813" cy="487362"/>
          </a:xfrm>
          <a:prstGeom prst="rect">
            <a:avLst/>
          </a:prstGeom>
          <a:noFill/>
          <a:ln w="9525">
            <a:noFill/>
            <a:miter lim="800000"/>
            <a:headEnd/>
            <a:tailEnd/>
          </a:ln>
          <a:effectLst/>
        </p:spPr>
        <p:txBody>
          <a:bodyPr wrap="none" lIns="0" tIns="0" rIns="0" bIns="0" anchor="ctr" anchorCtr="1">
            <a:spAutoFit/>
          </a:bodyPr>
          <a:lstStyle/>
          <a:p>
            <a:r>
              <a:rPr lang="en-US" sz="3200" b="1" i="1">
                <a:solidFill>
                  <a:schemeClr val="tx2"/>
                </a:solidFill>
                <a:effectLst>
                  <a:outerShdw blurRad="38100" dist="38100" dir="2700000" algn="tl">
                    <a:srgbClr val="000000"/>
                  </a:outerShdw>
                </a:effectLst>
                <a:latin typeface="Verdana" pitchFamily="34" charset="0"/>
              </a:rPr>
              <a:t>Let the Odyssey begin…</a:t>
            </a:r>
          </a:p>
        </p:txBody>
      </p:sp>
      <p:sp>
        <p:nvSpPr>
          <p:cNvPr id="206858" name="Rectangle 10">
            <a:hlinkClick r:id="rId5"/>
          </p:cNvPr>
          <p:cNvSpPr>
            <a:spLocks noChangeArrowheads="1"/>
          </p:cNvSpPr>
          <p:nvPr/>
        </p:nvSpPr>
        <p:spPr bwMode="auto">
          <a:xfrm>
            <a:off x="912813" y="5029200"/>
            <a:ext cx="2466975" cy="212725"/>
          </a:xfrm>
          <a:prstGeom prst="rect">
            <a:avLst/>
          </a:prstGeom>
          <a:noFill/>
          <a:ln w="9525">
            <a:noFill/>
            <a:miter lim="800000"/>
            <a:headEnd/>
            <a:tailEnd/>
          </a:ln>
          <a:effectLst/>
        </p:spPr>
        <p:txBody>
          <a:bodyPr wrap="none" lIns="0" tIns="0" rIns="0" bIns="0">
            <a:spAutoFit/>
          </a:bodyPr>
          <a:lstStyle/>
          <a:p>
            <a:r>
              <a:rPr lang="en-US" sz="1400" b="1">
                <a:solidFill>
                  <a:schemeClr val="tx2"/>
                </a:solidFill>
                <a:latin typeface="Verdana" pitchFamily="34" charset="0"/>
              </a:rPr>
              <a:t>REQUEST INFORMATION</a:t>
            </a:r>
          </a:p>
        </p:txBody>
      </p:sp>
      <p:sp>
        <p:nvSpPr>
          <p:cNvPr id="206859" name="Rectangle 11">
            <a:hlinkClick r:id="rId6"/>
          </p:cNvPr>
          <p:cNvSpPr>
            <a:spLocks noChangeArrowheads="1"/>
          </p:cNvSpPr>
          <p:nvPr/>
        </p:nvSpPr>
        <p:spPr bwMode="auto">
          <a:xfrm>
            <a:off x="914400" y="5335588"/>
            <a:ext cx="2009775" cy="212725"/>
          </a:xfrm>
          <a:prstGeom prst="rect">
            <a:avLst/>
          </a:prstGeom>
          <a:noFill/>
          <a:ln w="9525">
            <a:noFill/>
            <a:miter lim="800000"/>
            <a:headEnd/>
            <a:tailEnd/>
          </a:ln>
          <a:effectLst/>
        </p:spPr>
        <p:txBody>
          <a:bodyPr wrap="none" lIns="0" tIns="0" rIns="0" bIns="0">
            <a:spAutoFit/>
          </a:bodyPr>
          <a:lstStyle/>
          <a:p>
            <a:r>
              <a:rPr lang="en-US" sz="1400" b="1">
                <a:solidFill>
                  <a:schemeClr val="tx2"/>
                </a:solidFill>
                <a:latin typeface="Verdana" pitchFamily="34" charset="0"/>
              </a:rPr>
              <a:t>START A YEARBOOK</a:t>
            </a:r>
          </a:p>
        </p:txBody>
      </p:sp>
      <p:sp>
        <p:nvSpPr>
          <p:cNvPr id="206860" name="Rectangle 12">
            <a:hlinkClick r:id="rId7"/>
          </p:cNvPr>
          <p:cNvSpPr>
            <a:spLocks noChangeArrowheads="1"/>
          </p:cNvSpPr>
          <p:nvPr/>
        </p:nvSpPr>
        <p:spPr bwMode="auto">
          <a:xfrm>
            <a:off x="914400" y="5640388"/>
            <a:ext cx="1768475" cy="212725"/>
          </a:xfrm>
          <a:prstGeom prst="rect">
            <a:avLst/>
          </a:prstGeom>
          <a:noFill/>
          <a:ln w="9525">
            <a:noFill/>
            <a:miter lim="800000"/>
            <a:headEnd/>
            <a:tailEnd/>
          </a:ln>
          <a:effectLst/>
        </p:spPr>
        <p:txBody>
          <a:bodyPr wrap="none" lIns="0" tIns="0" rIns="0" bIns="0">
            <a:spAutoFit/>
          </a:bodyPr>
          <a:lstStyle/>
          <a:p>
            <a:r>
              <a:rPr lang="en-US" sz="1400" b="1">
                <a:solidFill>
                  <a:schemeClr val="tx2"/>
                </a:solidFill>
                <a:latin typeface="Verdana" pitchFamily="34" charset="0"/>
              </a:rPr>
              <a:t>VIEW A YEARBOK</a:t>
            </a:r>
          </a:p>
        </p:txBody>
      </p:sp>
    </p:spTree>
  </p:cSld>
  <p:clrMapOvr>
    <a:masterClrMapping/>
  </p:clrMapOvr>
  <p:transition advTm="1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06852">
                                            <p:txEl>
                                              <p:pRg st="0" end="0"/>
                                            </p:txEl>
                                          </p:spTgt>
                                        </p:tgtEl>
                                        <p:attrNameLst>
                                          <p:attrName>style.visibility</p:attrName>
                                        </p:attrNameLst>
                                      </p:cBhvr>
                                      <p:to>
                                        <p:strVal val="visible"/>
                                      </p:to>
                                    </p:set>
                                    <p:anim to="" calcmode="lin" valueType="num">
                                      <p:cBhvr>
                                        <p:cTn id="7" dur="1" fill="hold"/>
                                        <p:tgtEl>
                                          <p:spTgt spid="206852">
                                            <p:txEl>
                                              <p:pRg st="0" end="0"/>
                                            </p:txEl>
                                          </p:spTgt>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1500"/>
                                  </p:stCondLst>
                                  <p:childTnLst>
                                    <p:set>
                                      <p:cBhvr>
                                        <p:cTn id="10" dur="1" fill="hold">
                                          <p:stCondLst>
                                            <p:cond delay="0"/>
                                          </p:stCondLst>
                                        </p:cTn>
                                        <p:tgtEl>
                                          <p:spTgt spid="206852">
                                            <p:txEl>
                                              <p:pRg st="2" end="2"/>
                                            </p:txEl>
                                          </p:spTgt>
                                        </p:tgtEl>
                                        <p:attrNameLst>
                                          <p:attrName>style.visibility</p:attrName>
                                        </p:attrNameLst>
                                      </p:cBhvr>
                                      <p:to>
                                        <p:strVal val="visible"/>
                                      </p:to>
                                    </p:set>
                                    <p:anim to="" calcmode="lin" valueType="num">
                                      <p:cBhvr>
                                        <p:cTn id="11" dur="1" fill="hold"/>
                                        <p:tgtEl>
                                          <p:spTgt spid="206852">
                                            <p:txEl>
                                              <p:pRg st="2" end="2"/>
                                            </p:txEl>
                                          </p:spTgt>
                                        </p:tgtEl>
                                        <p:attrNameLst>
                                          <p:attrName/>
                                        </p:attrNameLst>
                                      </p:cBhvr>
                                    </p:anim>
                                  </p:childTnLst>
                                </p:cTn>
                              </p:par>
                            </p:childTnLst>
                          </p:cTn>
                        </p:par>
                        <p:par>
                          <p:cTn id="12" fill="hold">
                            <p:stCondLst>
                              <p:cond delay="1500"/>
                            </p:stCondLst>
                            <p:childTnLst>
                              <p:par>
                                <p:cTn id="13" presetID="9" presetClass="exit" presetSubtype="0" fill="hold" nodeType="afterEffect">
                                  <p:stCondLst>
                                    <p:cond delay="2500"/>
                                  </p:stCondLst>
                                  <p:childTnLst>
                                    <p:animEffect transition="out" filter="dissolve">
                                      <p:cBhvr>
                                        <p:cTn id="14" dur="2000"/>
                                        <p:tgtEl>
                                          <p:spTgt spid="206852">
                                            <p:txEl>
                                              <p:pRg st="0" end="0"/>
                                            </p:txEl>
                                          </p:spTgt>
                                        </p:tgtEl>
                                      </p:cBhvr>
                                    </p:animEffect>
                                    <p:set>
                                      <p:cBhvr>
                                        <p:cTn id="15" dur="1" fill="hold">
                                          <p:stCondLst>
                                            <p:cond delay="1999"/>
                                          </p:stCondLst>
                                        </p:cTn>
                                        <p:tgtEl>
                                          <p:spTgt spid="206852">
                                            <p:txEl>
                                              <p:pRg st="0" end="0"/>
                                            </p:txEl>
                                          </p:spTgt>
                                        </p:tgtEl>
                                        <p:attrNameLst>
                                          <p:attrName>style.visibility</p:attrName>
                                        </p:attrNameLst>
                                      </p:cBhvr>
                                      <p:to>
                                        <p:strVal val="hidden"/>
                                      </p:to>
                                    </p:set>
                                  </p:childTnLst>
                                </p:cTn>
                              </p:par>
                              <p:par>
                                <p:cTn id="16" presetID="9" presetClass="exit" presetSubtype="0" fill="hold" nodeType="withEffect">
                                  <p:stCondLst>
                                    <p:cond delay="5000"/>
                                  </p:stCondLst>
                                  <p:childTnLst>
                                    <p:animEffect transition="out" filter="dissolve">
                                      <p:cBhvr>
                                        <p:cTn id="17" dur="3000"/>
                                        <p:tgtEl>
                                          <p:spTgt spid="206852">
                                            <p:txEl>
                                              <p:pRg st="2" end="2"/>
                                            </p:txEl>
                                          </p:spTgt>
                                        </p:tgtEl>
                                      </p:cBhvr>
                                    </p:animEffect>
                                    <p:set>
                                      <p:cBhvr>
                                        <p:cTn id="18" dur="1" fill="hold">
                                          <p:stCondLst>
                                            <p:cond delay="2999"/>
                                          </p:stCondLst>
                                        </p:cTn>
                                        <p:tgtEl>
                                          <p:spTgt spid="206852">
                                            <p:txEl>
                                              <p:pRg st="2" end="2"/>
                                            </p:txEl>
                                          </p:spTgt>
                                        </p:tgtEl>
                                        <p:attrNameLst>
                                          <p:attrName>style.visibility</p:attrName>
                                        </p:attrNameLst>
                                      </p:cBhvr>
                                      <p:to>
                                        <p:strVal val="hidden"/>
                                      </p:to>
                                    </p:set>
                                  </p:childTnLst>
                                </p:cTn>
                              </p:par>
                            </p:childTnLst>
                          </p:cTn>
                        </p:par>
                        <p:par>
                          <p:cTn id="19" fill="hold">
                            <p:stCondLst>
                              <p:cond delay="9500"/>
                            </p:stCondLst>
                            <p:childTnLst>
                              <p:par>
                                <p:cTn id="20" presetID="9" presetClass="entr" presetSubtype="0" fill="hold" grpId="0" nodeType="afterEffect">
                                  <p:stCondLst>
                                    <p:cond delay="1000"/>
                                  </p:stCondLst>
                                  <p:childTnLst>
                                    <p:set>
                                      <p:cBhvr>
                                        <p:cTn id="21" dur="1" fill="hold">
                                          <p:stCondLst>
                                            <p:cond delay="0"/>
                                          </p:stCondLst>
                                        </p:cTn>
                                        <p:tgtEl>
                                          <p:spTgt spid="206855"/>
                                        </p:tgtEl>
                                        <p:attrNameLst>
                                          <p:attrName>style.visibility</p:attrName>
                                        </p:attrNameLst>
                                      </p:cBhvr>
                                      <p:to>
                                        <p:strVal val="visible"/>
                                      </p:to>
                                    </p:set>
                                    <p:animEffect transition="in" filter="dissolve">
                                      <p:cBhvr>
                                        <p:cTn id="22" dur="500"/>
                                        <p:tgtEl>
                                          <p:spTgt spid="206855"/>
                                        </p:tgtEl>
                                      </p:cBhvr>
                                    </p:animEffect>
                                  </p:childTnLst>
                                </p:cTn>
                              </p:par>
                            </p:childTnLst>
                          </p:cTn>
                        </p:par>
                        <p:par>
                          <p:cTn id="23" fill="hold">
                            <p:stCondLst>
                              <p:cond delay="11000"/>
                            </p:stCondLst>
                            <p:childTnLst>
                              <p:par>
                                <p:cTn id="24" presetID="24" presetClass="entr" presetSubtype="0" fill="hold" grpId="0" nodeType="afterEffect">
                                  <p:stCondLst>
                                    <p:cond delay="0"/>
                                  </p:stCondLst>
                                  <p:childTnLst>
                                    <p:set>
                                      <p:cBhvr>
                                        <p:cTn id="25" dur="1" fill="hold">
                                          <p:stCondLst>
                                            <p:cond delay="0"/>
                                          </p:stCondLst>
                                        </p:cTn>
                                        <p:tgtEl>
                                          <p:spTgt spid="206853"/>
                                        </p:tgtEl>
                                        <p:attrNameLst>
                                          <p:attrName>style.visibility</p:attrName>
                                        </p:attrNameLst>
                                      </p:cBhvr>
                                      <p:to>
                                        <p:strVal val="visible"/>
                                      </p:to>
                                    </p:set>
                                    <p:anim to="" calcmode="lin" valueType="num">
                                      <p:cBhvr>
                                        <p:cTn id="26" dur="1" fill="hold"/>
                                        <p:tgtEl>
                                          <p:spTgt spid="206853"/>
                                        </p:tgtEl>
                                        <p:attrNameLst>
                                          <p:attrName/>
                                        </p:attrNameLst>
                                      </p:cBhvr>
                                    </p:anim>
                                  </p:childTnLst>
                                </p:cTn>
                              </p:par>
                              <p:par>
                                <p:cTn id="27" presetID="1" presetClass="entr" presetSubtype="0" fill="hold" nodeType="withEffect">
                                  <p:stCondLst>
                                    <p:cond delay="0"/>
                                  </p:stCondLst>
                                  <p:childTnLst>
                                    <p:set>
                                      <p:cBhvr>
                                        <p:cTn id="28" dur="1" fill="hold">
                                          <p:stCondLst>
                                            <p:cond delay="0"/>
                                          </p:stCondLst>
                                        </p:cTn>
                                        <p:tgtEl>
                                          <p:spTgt spid="206856"/>
                                        </p:tgtEl>
                                        <p:attrNameLst>
                                          <p:attrName>style.visibility</p:attrName>
                                        </p:attrNameLst>
                                      </p:cBhvr>
                                      <p:to>
                                        <p:strVal val="visible"/>
                                      </p:to>
                                    </p:set>
                                  </p:childTnLst>
                                </p:cTn>
                              </p:par>
                            </p:childTnLst>
                          </p:cTn>
                        </p:par>
                        <p:par>
                          <p:cTn id="29" fill="hold">
                            <p:stCondLst>
                              <p:cond delay="11000"/>
                            </p:stCondLst>
                            <p:childTnLst>
                              <p:par>
                                <p:cTn id="30" presetID="24" presetClass="entr" presetSubtype="0" fill="hold" grpId="0" nodeType="afterEffect">
                                  <p:stCondLst>
                                    <p:cond delay="0"/>
                                  </p:stCondLst>
                                  <p:childTnLst>
                                    <p:set>
                                      <p:cBhvr>
                                        <p:cTn id="31" dur="1" fill="hold">
                                          <p:stCondLst>
                                            <p:cond delay="0"/>
                                          </p:stCondLst>
                                        </p:cTn>
                                        <p:tgtEl>
                                          <p:spTgt spid="206858"/>
                                        </p:tgtEl>
                                        <p:attrNameLst>
                                          <p:attrName>style.visibility</p:attrName>
                                        </p:attrNameLst>
                                      </p:cBhvr>
                                      <p:to>
                                        <p:strVal val="visible"/>
                                      </p:to>
                                    </p:set>
                                    <p:anim to="" calcmode="lin" valueType="num">
                                      <p:cBhvr>
                                        <p:cTn id="32" dur="1" fill="hold"/>
                                        <p:tgtEl>
                                          <p:spTgt spid="206858"/>
                                        </p:tgtEl>
                                        <p:attrNameLst>
                                          <p:attrName/>
                                        </p:attrNameLst>
                                      </p:cBhvr>
                                    </p:anim>
                                  </p:childTnLst>
                                </p:cTn>
                              </p:par>
                            </p:childTnLst>
                          </p:cTn>
                        </p:par>
                        <p:par>
                          <p:cTn id="33" fill="hold">
                            <p:stCondLst>
                              <p:cond delay="11000"/>
                            </p:stCondLst>
                            <p:childTnLst>
                              <p:par>
                                <p:cTn id="34" presetID="24" presetClass="entr" presetSubtype="0" fill="hold" grpId="0" nodeType="afterEffect">
                                  <p:stCondLst>
                                    <p:cond delay="0"/>
                                  </p:stCondLst>
                                  <p:childTnLst>
                                    <p:set>
                                      <p:cBhvr>
                                        <p:cTn id="35" dur="1" fill="hold">
                                          <p:stCondLst>
                                            <p:cond delay="0"/>
                                          </p:stCondLst>
                                        </p:cTn>
                                        <p:tgtEl>
                                          <p:spTgt spid="206859"/>
                                        </p:tgtEl>
                                        <p:attrNameLst>
                                          <p:attrName>style.visibility</p:attrName>
                                        </p:attrNameLst>
                                      </p:cBhvr>
                                      <p:to>
                                        <p:strVal val="visible"/>
                                      </p:to>
                                    </p:set>
                                    <p:anim to="" calcmode="lin" valueType="num">
                                      <p:cBhvr>
                                        <p:cTn id="36" dur="1" fill="hold"/>
                                        <p:tgtEl>
                                          <p:spTgt spid="206859"/>
                                        </p:tgtEl>
                                        <p:attrNameLst>
                                          <p:attrName/>
                                        </p:attrNameLst>
                                      </p:cBhvr>
                                    </p:anim>
                                  </p:childTnLst>
                                </p:cTn>
                              </p:par>
                            </p:childTnLst>
                          </p:cTn>
                        </p:par>
                        <p:par>
                          <p:cTn id="37" fill="hold">
                            <p:stCondLst>
                              <p:cond delay="11000"/>
                            </p:stCondLst>
                            <p:childTnLst>
                              <p:par>
                                <p:cTn id="38" presetID="24" presetClass="entr" presetSubtype="0" fill="hold" grpId="0" nodeType="afterEffect">
                                  <p:stCondLst>
                                    <p:cond delay="0"/>
                                  </p:stCondLst>
                                  <p:childTnLst>
                                    <p:set>
                                      <p:cBhvr>
                                        <p:cTn id="39" dur="1" fill="hold">
                                          <p:stCondLst>
                                            <p:cond delay="0"/>
                                          </p:stCondLst>
                                        </p:cTn>
                                        <p:tgtEl>
                                          <p:spTgt spid="206860"/>
                                        </p:tgtEl>
                                        <p:attrNameLst>
                                          <p:attrName>style.visibility</p:attrName>
                                        </p:attrNameLst>
                                      </p:cBhvr>
                                      <p:to>
                                        <p:strVal val="visible"/>
                                      </p:to>
                                    </p:set>
                                    <p:anim to="" calcmode="lin" valueType="num">
                                      <p:cBhvr>
                                        <p:cTn id="40" dur="1" fill="hold"/>
                                        <p:tgtEl>
                                          <p:spTgt spid="20686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uiExpand="1" build="allAtOnce"/>
      <p:bldP spid="206853" grpId="0"/>
      <p:bldP spid="206855" grpId="0"/>
      <p:bldP spid="206858" grpId="0"/>
      <p:bldP spid="206859" grpId="0"/>
      <p:bldP spid="2068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bwMode="auto">
          <a:xfrm>
            <a:off x="457200" y="381000"/>
            <a:ext cx="8229600" cy="334963"/>
          </a:xfrm>
          <a:noFill/>
          <a:ln>
            <a:miter lim="800000"/>
            <a:headEnd/>
            <a:tailEnd/>
          </a:ln>
        </p:spPr>
        <p:txBody>
          <a:bodyPr vert="horz" wrap="square" lIns="91440" tIns="45720" rIns="91440" bIns="45720" numCol="1" anchor="t" anchorCtr="0" compatLnSpc="1">
            <a:prstTxWarp prst="textNoShape">
              <a:avLst/>
            </a:prstTxWarp>
          </a:bodyPr>
          <a:lstStyle/>
          <a:p>
            <a:pPr algn="r"/>
            <a:r>
              <a:rPr lang="en-US" sz="1800" i="1">
                <a:solidFill>
                  <a:srgbClr val="FFFFFF"/>
                </a:solidFill>
                <a:effectLst>
                  <a:outerShdw blurRad="38100" dist="38100" dir="2700000" algn="tl">
                    <a:srgbClr val="000000"/>
                  </a:outerShdw>
                </a:effectLst>
                <a:latin typeface="Verdana" pitchFamily="34" charset="0"/>
              </a:rPr>
              <a:t>e</a:t>
            </a:r>
            <a:r>
              <a:rPr lang="en-US" sz="1800">
                <a:solidFill>
                  <a:srgbClr val="FFFFFF"/>
                </a:solidFill>
                <a:effectLst>
                  <a:outerShdw blurRad="38100" dist="38100" dir="2700000" algn="tl">
                    <a:srgbClr val="000000"/>
                  </a:outerShdw>
                </a:effectLst>
                <a:latin typeface="Verdana" pitchFamily="34" charset="0"/>
              </a:rPr>
              <a:t>Yearbooks</a:t>
            </a:r>
          </a:p>
        </p:txBody>
      </p:sp>
    </p:spTree>
  </p:cSld>
  <p:clrMapOvr>
    <a:masterClrMapping/>
  </p:clrMapOvr>
  <p:transition advTm="6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bwMode="auto">
          <a:xfrm>
            <a:off x="457200" y="381000"/>
            <a:ext cx="8229600" cy="334963"/>
          </a:xfrm>
          <a:noFill/>
          <a:ln>
            <a:miter lim="800000"/>
            <a:headEnd/>
            <a:tailEnd/>
          </a:ln>
        </p:spPr>
        <p:txBody>
          <a:bodyPr vert="horz" wrap="square" lIns="91440" tIns="45720" rIns="91440" bIns="45720" numCol="1" anchor="t" anchorCtr="0" compatLnSpc="1">
            <a:prstTxWarp prst="textNoShape">
              <a:avLst/>
            </a:prstTxWarp>
          </a:bodyPr>
          <a:lstStyle/>
          <a:p>
            <a:pPr algn="r"/>
            <a:r>
              <a:rPr lang="en-US" sz="1800" i="1">
                <a:solidFill>
                  <a:srgbClr val="FFFFFF"/>
                </a:solidFill>
                <a:effectLst>
                  <a:outerShdw blurRad="38100" dist="38100" dir="2700000" algn="tl">
                    <a:srgbClr val="000000"/>
                  </a:outerShdw>
                </a:effectLst>
                <a:latin typeface="Verdana" pitchFamily="34" charset="0"/>
              </a:rPr>
              <a:t>e</a:t>
            </a:r>
            <a:r>
              <a:rPr lang="en-US" sz="1800">
                <a:solidFill>
                  <a:srgbClr val="FFFFFF"/>
                </a:solidFill>
                <a:effectLst>
                  <a:outerShdw blurRad="38100" dist="38100" dir="2700000" algn="tl">
                    <a:srgbClr val="000000"/>
                  </a:outerShdw>
                </a:effectLst>
                <a:latin typeface="Verdana" pitchFamily="34" charset="0"/>
              </a:rPr>
              <a:t>Yearbooks</a:t>
            </a:r>
          </a:p>
        </p:txBody>
      </p:sp>
      <p:sp>
        <p:nvSpPr>
          <p:cNvPr id="208899" name="Rectangle 3"/>
          <p:cNvSpPr>
            <a:spLocks noChangeArrowheads="1"/>
          </p:cNvSpPr>
          <p:nvPr/>
        </p:nvSpPr>
        <p:spPr bwMode="auto">
          <a:xfrm>
            <a:off x="990600" y="1965325"/>
            <a:ext cx="7162800" cy="3292475"/>
          </a:xfrm>
          <a:prstGeom prst="rect">
            <a:avLst/>
          </a:prstGeom>
          <a:noFill/>
          <a:ln w="9525">
            <a:noFill/>
            <a:miter lim="800000"/>
            <a:headEnd/>
            <a:tailEnd/>
          </a:ln>
          <a:effectLst/>
        </p:spPr>
        <p:txBody>
          <a:bodyPr lIns="0" tIns="0" rIns="0" bIns="0" anchor="ctr" anchorCtr="1">
            <a:spAutoFit/>
          </a:bodyPr>
          <a:lstStyle/>
          <a:p>
            <a:pPr algn="ctr"/>
            <a:r>
              <a:rPr lang="en-US" b="1" i="1">
                <a:solidFill>
                  <a:srgbClr val="5F5F5F"/>
                </a:solidFill>
                <a:latin typeface="Verdana" pitchFamily="34" charset="0"/>
              </a:rPr>
              <a:t>“Memory is a way of holding onto the things you love, the things you are, the things you never want to lose.”</a:t>
            </a:r>
          </a:p>
          <a:p>
            <a:pPr algn="ctr"/>
            <a:endParaRPr lang="en-US" sz="1800" b="1" i="1">
              <a:solidFill>
                <a:srgbClr val="5F5F5F"/>
              </a:solidFill>
              <a:latin typeface="Verdana" pitchFamily="34" charset="0"/>
            </a:endParaRPr>
          </a:p>
          <a:p>
            <a:pPr algn="ctr"/>
            <a:r>
              <a:rPr lang="en-US" sz="1800" i="1">
                <a:solidFill>
                  <a:srgbClr val="5F5F5F"/>
                </a:solidFill>
                <a:latin typeface="Verdana" pitchFamily="34" charset="0"/>
              </a:rPr>
              <a:t>~From the television show The Wonder Years</a:t>
            </a:r>
            <a:endParaRPr lang="en-US" sz="1800">
              <a:solidFill>
                <a:srgbClr val="5F5F5F"/>
              </a:solidFill>
              <a:latin typeface="Verdana" pitchFamily="34" charset="0"/>
            </a:endParaRPr>
          </a:p>
          <a:p>
            <a:pPr algn="ctr"/>
            <a:endParaRPr lang="en-US" sz="1800">
              <a:solidFill>
                <a:srgbClr val="5F5F5F"/>
              </a:solidFill>
              <a:latin typeface="Verdana" pitchFamily="34" charset="0"/>
            </a:endParaRPr>
          </a:p>
          <a:p>
            <a:pPr algn="ctr"/>
            <a:endParaRPr lang="en-US" sz="1800">
              <a:solidFill>
                <a:srgbClr val="5F5F5F"/>
              </a:solidFill>
              <a:latin typeface="Verdana" pitchFamily="34" charset="0"/>
            </a:endParaRPr>
          </a:p>
          <a:p>
            <a:pPr algn="ctr"/>
            <a:endParaRPr lang="en-US" sz="1800">
              <a:solidFill>
                <a:srgbClr val="5F5F5F"/>
              </a:solidFill>
              <a:latin typeface="Verdana" pitchFamily="34" charset="0"/>
            </a:endParaRPr>
          </a:p>
          <a:p>
            <a:pPr algn="ctr"/>
            <a:endParaRPr lang="en-US" sz="1800">
              <a:solidFill>
                <a:srgbClr val="5F5F5F"/>
              </a:solidFill>
              <a:latin typeface="Verdana" pitchFamily="34" charset="0"/>
            </a:endParaRPr>
          </a:p>
          <a:p>
            <a:pPr algn="ctr"/>
            <a:endParaRPr lang="en-US" sz="1800">
              <a:solidFill>
                <a:srgbClr val="5F5F5F"/>
              </a:solidFill>
              <a:latin typeface="Verdana" pitchFamily="34" charset="0"/>
            </a:endParaRPr>
          </a:p>
          <a:p>
            <a:pPr algn="ctr"/>
            <a:endParaRPr lang="en-US" sz="1800">
              <a:solidFill>
                <a:srgbClr val="5F5F5F"/>
              </a:solidFill>
              <a:latin typeface="Verdana" pitchFamily="34" charset="0"/>
            </a:endParaRPr>
          </a:p>
        </p:txBody>
      </p:sp>
      <p:sp>
        <p:nvSpPr>
          <p:cNvPr id="208901" name="Rectangle 5"/>
          <p:cNvSpPr>
            <a:spLocks noChangeArrowheads="1"/>
          </p:cNvSpPr>
          <p:nvPr/>
        </p:nvSpPr>
        <p:spPr bwMode="auto">
          <a:xfrm>
            <a:off x="914400" y="2038350"/>
            <a:ext cx="7315200" cy="2838450"/>
          </a:xfrm>
          <a:prstGeom prst="rect">
            <a:avLst/>
          </a:prstGeom>
          <a:noFill/>
          <a:ln w="9525">
            <a:noFill/>
            <a:miter lim="800000"/>
            <a:headEnd/>
            <a:tailEnd/>
          </a:ln>
          <a:effectLst/>
        </p:spPr>
        <p:txBody>
          <a:bodyPr>
            <a:spAutoFit/>
          </a:bodyPr>
          <a:lstStyle/>
          <a:p>
            <a:pPr algn="ctr"/>
            <a:endParaRPr lang="en-US" sz="1800">
              <a:solidFill>
                <a:srgbClr val="5F5F5F"/>
              </a:solidFill>
              <a:latin typeface="Verdana" pitchFamily="34" charset="0"/>
            </a:endParaRPr>
          </a:p>
          <a:p>
            <a:pPr algn="ctr"/>
            <a:endParaRPr lang="en-US" sz="1800">
              <a:solidFill>
                <a:srgbClr val="5F5F5F"/>
              </a:solidFill>
              <a:latin typeface="Verdana" pitchFamily="34" charset="0"/>
            </a:endParaRPr>
          </a:p>
          <a:p>
            <a:pPr algn="ctr"/>
            <a:endParaRPr lang="en-US" sz="1800">
              <a:solidFill>
                <a:srgbClr val="5F5F5F"/>
              </a:solidFill>
              <a:latin typeface="Verdana" pitchFamily="34" charset="0"/>
            </a:endParaRPr>
          </a:p>
          <a:p>
            <a:pPr algn="ctr"/>
            <a:endParaRPr lang="en-US" sz="1800">
              <a:solidFill>
                <a:srgbClr val="5F5F5F"/>
              </a:solidFill>
              <a:latin typeface="Verdana" pitchFamily="34" charset="0"/>
            </a:endParaRPr>
          </a:p>
          <a:p>
            <a:pPr algn="ctr"/>
            <a:endParaRPr lang="en-US" sz="1800">
              <a:solidFill>
                <a:srgbClr val="5F5F5F"/>
              </a:solidFill>
              <a:latin typeface="Verdana" pitchFamily="34" charset="0"/>
            </a:endParaRPr>
          </a:p>
          <a:p>
            <a:pPr algn="ctr"/>
            <a:endParaRPr lang="en-US" sz="1800">
              <a:solidFill>
                <a:srgbClr val="5F5F5F"/>
              </a:solidFill>
              <a:latin typeface="Verdana" pitchFamily="34" charset="0"/>
            </a:endParaRPr>
          </a:p>
          <a:p>
            <a:pPr algn="ctr"/>
            <a:r>
              <a:rPr lang="en-US" sz="1800">
                <a:solidFill>
                  <a:srgbClr val="9C0053"/>
                </a:solidFill>
                <a:latin typeface="Verdana" pitchFamily="34" charset="0"/>
              </a:rPr>
              <a:t>Odyssey Interactive digitally archives audio, video and photographs into an artistic, state-of-the-art </a:t>
            </a:r>
            <a:r>
              <a:rPr lang="en-US" sz="1800" b="1" i="1">
                <a:solidFill>
                  <a:srgbClr val="9C0053"/>
                </a:solidFill>
                <a:latin typeface="Verdana" pitchFamily="34" charset="0"/>
              </a:rPr>
              <a:t>e</a:t>
            </a:r>
            <a:r>
              <a:rPr lang="en-US" sz="1800">
                <a:solidFill>
                  <a:srgbClr val="9C0053"/>
                </a:solidFill>
                <a:latin typeface="Verdana" pitchFamily="34" charset="0"/>
              </a:rPr>
              <a:t>Yearbook, so that your priceless memories will be preserved forever and also provide for countless hours of viewing pleasure.</a:t>
            </a:r>
          </a:p>
        </p:txBody>
      </p:sp>
    </p:spTree>
  </p:cSld>
  <p:clrMapOvr>
    <a:masterClrMapping/>
  </p:clrMapOvr>
  <p:transition advClick="0" advTm="2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8899"/>
                                        </p:tgtEl>
                                        <p:attrNameLst>
                                          <p:attrName>style.visibility</p:attrName>
                                        </p:attrNameLst>
                                      </p:cBhvr>
                                      <p:to>
                                        <p:strVal val="visible"/>
                                      </p:to>
                                    </p:set>
                                    <p:animEffect transition="in" filter="dissolve">
                                      <p:cBhvr>
                                        <p:cTn id="7" dur="1000"/>
                                        <p:tgtEl>
                                          <p:spTgt spid="208899"/>
                                        </p:tgtEl>
                                      </p:cBhvr>
                                    </p:animEffect>
                                  </p:childTnLst>
                                </p:cTn>
                              </p:par>
                            </p:childTnLst>
                          </p:cTn>
                        </p:par>
                        <p:par>
                          <p:cTn id="8" fill="hold">
                            <p:stCondLst>
                              <p:cond delay="1000"/>
                            </p:stCondLst>
                            <p:childTnLst>
                              <p:par>
                                <p:cTn id="9" presetID="4" presetClass="exit" presetSubtype="16" fill="hold" grpId="1" nodeType="afterEffect">
                                  <p:stCondLst>
                                    <p:cond delay="9000"/>
                                  </p:stCondLst>
                                  <p:childTnLst>
                                    <p:animEffect transition="out" filter="box(in)">
                                      <p:cBhvr>
                                        <p:cTn id="10" dur="1000"/>
                                        <p:tgtEl>
                                          <p:spTgt spid="208899"/>
                                        </p:tgtEl>
                                      </p:cBhvr>
                                    </p:animEffect>
                                    <p:set>
                                      <p:cBhvr>
                                        <p:cTn id="11" dur="1" fill="hold">
                                          <p:stCondLst>
                                            <p:cond delay="999"/>
                                          </p:stCondLst>
                                        </p:cTn>
                                        <p:tgtEl>
                                          <p:spTgt spid="208899"/>
                                        </p:tgtEl>
                                        <p:attrNameLst>
                                          <p:attrName>style.visibility</p:attrName>
                                        </p:attrNameLst>
                                      </p:cBhvr>
                                      <p:to>
                                        <p:strVal val="hidden"/>
                                      </p:to>
                                    </p:set>
                                  </p:childTnLst>
                                </p:cTn>
                              </p:par>
                            </p:childTnLst>
                          </p:cTn>
                        </p:par>
                        <p:par>
                          <p:cTn id="12" fill="hold">
                            <p:stCondLst>
                              <p:cond delay="11000"/>
                            </p:stCondLst>
                            <p:childTnLst>
                              <p:par>
                                <p:cTn id="13" presetID="9" presetClass="entr" presetSubtype="0" fill="hold" grpId="0" nodeType="afterEffect">
                                  <p:stCondLst>
                                    <p:cond delay="500"/>
                                  </p:stCondLst>
                                  <p:childTnLst>
                                    <p:set>
                                      <p:cBhvr>
                                        <p:cTn id="14" dur="1" fill="hold">
                                          <p:stCondLst>
                                            <p:cond delay="0"/>
                                          </p:stCondLst>
                                        </p:cTn>
                                        <p:tgtEl>
                                          <p:spTgt spid="208901"/>
                                        </p:tgtEl>
                                        <p:attrNameLst>
                                          <p:attrName>style.visibility</p:attrName>
                                        </p:attrNameLst>
                                      </p:cBhvr>
                                      <p:to>
                                        <p:strVal val="visible"/>
                                      </p:to>
                                    </p:set>
                                    <p:animEffect transition="in" filter="dissolve">
                                      <p:cBhvr>
                                        <p:cTn id="15" dur="1000"/>
                                        <p:tgtEl>
                                          <p:spTgt spid="208901"/>
                                        </p:tgtEl>
                                      </p:cBhvr>
                                    </p:animEffect>
                                  </p:childTnLst>
                                </p:cTn>
                              </p:par>
                            </p:childTnLst>
                          </p:cTn>
                        </p:par>
                        <p:par>
                          <p:cTn id="16" fill="hold">
                            <p:stCondLst>
                              <p:cond delay="12500"/>
                            </p:stCondLst>
                            <p:childTnLst>
                              <p:par>
                                <p:cTn id="17" presetID="3" presetClass="emph" presetSubtype="2" fill="hold" grpId="1" nodeType="afterEffect">
                                  <p:stCondLst>
                                    <p:cond delay="13000"/>
                                  </p:stCondLst>
                                  <p:childTnLst>
                                    <p:animClr clrSpc="rgb" dir="cw">
                                      <p:cBhvr override="childStyle">
                                        <p:cTn id="18" dur="500" fill="hold"/>
                                        <p:tgtEl>
                                          <p:spTgt spid="208901"/>
                                        </p:tgtEl>
                                        <p:attrNameLst>
                                          <p:attrName>style.color</p:attrName>
                                        </p:attrNameLst>
                                      </p:cBhvr>
                                      <p:to>
                                        <a:srgbClr val="5F5F5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p:bldP spid="208899" grpId="1"/>
      <p:bldP spid="208901" grpId="0"/>
      <p:bldP spid="20890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bwMode="auto">
          <a:xfrm>
            <a:off x="457200" y="381000"/>
            <a:ext cx="8229600" cy="334963"/>
          </a:xfrm>
          <a:noFill/>
          <a:ln>
            <a:miter lim="800000"/>
            <a:headEnd/>
            <a:tailEnd/>
          </a:ln>
        </p:spPr>
        <p:txBody>
          <a:bodyPr vert="horz" wrap="square" lIns="91440" tIns="45720" rIns="91440" bIns="45720" numCol="1" anchor="t" anchorCtr="0" compatLnSpc="1">
            <a:prstTxWarp prst="textNoShape">
              <a:avLst/>
            </a:prstTxWarp>
          </a:bodyPr>
          <a:lstStyle/>
          <a:p>
            <a:pPr algn="r"/>
            <a:r>
              <a:rPr lang="en-US" sz="1800" i="1">
                <a:solidFill>
                  <a:srgbClr val="FFFFFF"/>
                </a:solidFill>
                <a:effectLst>
                  <a:outerShdw blurRad="38100" dist="38100" dir="2700000" algn="tl">
                    <a:srgbClr val="000000"/>
                  </a:outerShdw>
                </a:effectLst>
                <a:latin typeface="Verdana" pitchFamily="34" charset="0"/>
              </a:rPr>
              <a:t>e</a:t>
            </a:r>
            <a:r>
              <a:rPr lang="en-US" sz="1800">
                <a:solidFill>
                  <a:srgbClr val="FFFFFF"/>
                </a:solidFill>
                <a:effectLst>
                  <a:outerShdw blurRad="38100" dist="38100" dir="2700000" algn="tl">
                    <a:srgbClr val="000000"/>
                  </a:outerShdw>
                </a:effectLst>
                <a:latin typeface="Verdana" pitchFamily="34" charset="0"/>
              </a:rPr>
              <a:t>Yearbooks</a:t>
            </a:r>
          </a:p>
        </p:txBody>
      </p:sp>
      <p:sp>
        <p:nvSpPr>
          <p:cNvPr id="188422" name="Rectangle 6"/>
          <p:cNvSpPr>
            <a:spLocks noGrp="1" noChangeArrowheads="1"/>
          </p:cNvSpPr>
          <p:nvPr>
            <p:ph type="body" idx="1"/>
          </p:nvPr>
        </p:nvSpPr>
        <p:spPr bwMode="auto">
          <a:xfrm>
            <a:off x="914400" y="1827213"/>
            <a:ext cx="6707188" cy="1589087"/>
          </a:xfrm>
          <a:noFill/>
          <a:ln>
            <a:miter lim="800000"/>
            <a:headEnd/>
            <a:tailEnd/>
          </a:ln>
        </p:spPr>
        <p:txBody>
          <a:bodyPr vert="horz" wrap="square" lIns="0" tIns="0" rIns="0" bIns="0" numCol="1" anchor="t" anchorCtr="0" compatLnSpc="1">
            <a:prstTxWarp prst="textNoShape">
              <a:avLst/>
            </a:prstTxWarp>
            <a:spAutoFit/>
          </a:bodyPr>
          <a:lstStyle/>
          <a:p>
            <a:pPr>
              <a:buFont typeface="Arial" charset="0"/>
              <a:buNone/>
            </a:pPr>
            <a:r>
              <a:rPr lang="en-US">
                <a:solidFill>
                  <a:srgbClr val="5F5F5F"/>
                </a:solidFill>
                <a:latin typeface="Verdana" pitchFamily="34" charset="0"/>
              </a:rPr>
              <a:t>Welcome to Odyssey Interactive presentation, “</a:t>
            </a:r>
            <a:r>
              <a:rPr lang="en-US" b="1" i="1">
                <a:solidFill>
                  <a:srgbClr val="5F5F5F"/>
                </a:solidFill>
                <a:latin typeface="Verdana" pitchFamily="34" charset="0"/>
              </a:rPr>
              <a:t>e</a:t>
            </a:r>
            <a:r>
              <a:rPr lang="en-US" i="1">
                <a:solidFill>
                  <a:srgbClr val="5F5F5F"/>
                </a:solidFill>
                <a:latin typeface="Verdana" pitchFamily="34" charset="0"/>
              </a:rPr>
              <a:t>Yearbook Production and Publication”</a:t>
            </a:r>
            <a:r>
              <a:rPr lang="en-US">
                <a:solidFill>
                  <a:srgbClr val="5F5F5F"/>
                </a:solidFill>
                <a:latin typeface="Verdana" pitchFamily="34" charset="0"/>
              </a:rPr>
              <a:t>.</a:t>
            </a:r>
          </a:p>
          <a:p>
            <a:pPr>
              <a:buFont typeface="Arial" charset="0"/>
              <a:buNone/>
            </a:pPr>
            <a:endParaRPr lang="en-US" sz="800">
              <a:solidFill>
                <a:srgbClr val="5F5F5F"/>
              </a:solidFill>
              <a:latin typeface="Verdana" pitchFamily="34" charset="0"/>
            </a:endParaRPr>
          </a:p>
          <a:p>
            <a:pPr>
              <a:buFont typeface="Arial" charset="0"/>
              <a:buNone/>
            </a:pPr>
            <a:r>
              <a:rPr lang="en-US">
                <a:solidFill>
                  <a:srgbClr val="5F5F5F"/>
                </a:solidFill>
                <a:latin typeface="Verdana" pitchFamily="34" charset="0"/>
              </a:rPr>
              <a:t>This presentation is intended to provide you with an introduction to the </a:t>
            </a:r>
            <a:r>
              <a:rPr lang="en-US" u="sng">
                <a:solidFill>
                  <a:srgbClr val="3366FF"/>
                </a:solidFill>
                <a:latin typeface="Verdana" pitchFamily="34" charset="0"/>
              </a:rPr>
              <a:t>MyYearbookBuilder.com</a:t>
            </a:r>
            <a:r>
              <a:rPr lang="en-US">
                <a:solidFill>
                  <a:srgbClr val="5F5F5F"/>
                </a:solidFill>
                <a:latin typeface="Verdana" pitchFamily="34" charset="0"/>
              </a:rPr>
              <a:t> system.</a:t>
            </a:r>
          </a:p>
          <a:p>
            <a:pPr>
              <a:buFont typeface="Arial" charset="0"/>
              <a:buNone/>
            </a:pPr>
            <a:endParaRPr lang="en-US" sz="1800">
              <a:solidFill>
                <a:srgbClr val="5F5F5F"/>
              </a:solidFill>
              <a:latin typeface="Verdana" pitchFamily="34" charset="0"/>
            </a:endParaRPr>
          </a:p>
        </p:txBody>
      </p:sp>
      <p:sp>
        <p:nvSpPr>
          <p:cNvPr id="188423" name="Rectangle 7"/>
          <p:cNvSpPr>
            <a:spLocks noChangeArrowheads="1"/>
          </p:cNvSpPr>
          <p:nvPr/>
        </p:nvSpPr>
        <p:spPr bwMode="auto">
          <a:xfrm>
            <a:off x="912813" y="1344613"/>
            <a:ext cx="3951287" cy="304800"/>
          </a:xfrm>
          <a:prstGeom prst="rect">
            <a:avLst/>
          </a:prstGeom>
          <a:noFill/>
          <a:ln w="9525">
            <a:noFill/>
            <a:miter lim="800000"/>
            <a:headEnd/>
            <a:tailEnd/>
          </a:ln>
          <a:effectLst/>
        </p:spPr>
        <p:txBody>
          <a:bodyPr wrap="none" lIns="0" tIns="0" rIns="0" bIns="0">
            <a:spAutoFit/>
          </a:bodyPr>
          <a:lstStyle/>
          <a:p>
            <a:r>
              <a:rPr lang="en-US" sz="2000" b="1">
                <a:solidFill>
                  <a:schemeClr val="tx2"/>
                </a:solidFill>
                <a:effectLst>
                  <a:outerShdw blurRad="38100" dist="38100" dir="2700000" algn="tl">
                    <a:srgbClr val="000000"/>
                  </a:outerShdw>
                </a:effectLst>
                <a:latin typeface="Verdana" pitchFamily="34" charset="0"/>
              </a:rPr>
              <a:t>Welcome &amp; Today’s Agenda</a:t>
            </a:r>
          </a:p>
        </p:txBody>
      </p:sp>
      <p:sp>
        <p:nvSpPr>
          <p:cNvPr id="188425" name="Rectangle 9"/>
          <p:cNvSpPr>
            <a:spLocks noChangeArrowheads="1"/>
          </p:cNvSpPr>
          <p:nvPr/>
        </p:nvSpPr>
        <p:spPr bwMode="auto">
          <a:xfrm>
            <a:off x="914400" y="3565525"/>
            <a:ext cx="6710363" cy="1235075"/>
          </a:xfrm>
          <a:prstGeom prst="rect">
            <a:avLst/>
          </a:prstGeom>
          <a:noFill/>
          <a:ln w="9525">
            <a:noFill/>
            <a:miter lim="800000"/>
            <a:headEnd/>
            <a:tailEnd/>
          </a:ln>
          <a:effectLst/>
        </p:spPr>
        <p:txBody>
          <a:bodyPr lIns="0" tIns="0" rIns="0" bIns="0">
            <a:spAutoFit/>
          </a:bodyPr>
          <a:lstStyle/>
          <a:p>
            <a:pPr marL="228600" indent="-228600" eaLnBrk="1" hangingPunct="1">
              <a:spcAft>
                <a:spcPct val="35000"/>
              </a:spcAft>
              <a:buClr>
                <a:schemeClr val="accent2"/>
              </a:buClr>
              <a:buFont typeface="Arial" charset="0"/>
              <a:buNone/>
            </a:pPr>
            <a:r>
              <a:rPr lang="en-US" sz="1600" b="1">
                <a:solidFill>
                  <a:srgbClr val="9C0053"/>
                </a:solidFill>
                <a:latin typeface="Verdana" pitchFamily="34" charset="0"/>
              </a:rPr>
              <a:t>Learning Objectives:</a:t>
            </a:r>
          </a:p>
          <a:p>
            <a:pPr marL="228600" indent="-228600" eaLnBrk="1" hangingPunct="1">
              <a:spcAft>
                <a:spcPct val="35000"/>
              </a:spcAft>
              <a:buClr>
                <a:schemeClr val="accent2"/>
              </a:buClr>
              <a:buFont typeface="Arial" charset="0"/>
              <a:buChar char="•"/>
            </a:pPr>
            <a:r>
              <a:rPr lang="en-US" sz="1600">
                <a:solidFill>
                  <a:srgbClr val="5F5F5F"/>
                </a:solidFill>
                <a:latin typeface="Verdana" pitchFamily="34" charset="0"/>
              </a:rPr>
              <a:t>Understand the benefits of electronic yearbook publication</a:t>
            </a:r>
          </a:p>
          <a:p>
            <a:pPr marL="228600" indent="-228600" eaLnBrk="1" hangingPunct="1">
              <a:spcAft>
                <a:spcPct val="35000"/>
              </a:spcAft>
              <a:buClr>
                <a:schemeClr val="accent2"/>
              </a:buClr>
              <a:buFont typeface="Arial" charset="0"/>
              <a:buChar char="•"/>
            </a:pPr>
            <a:r>
              <a:rPr lang="en-US" sz="1600">
                <a:solidFill>
                  <a:srgbClr val="5F5F5F"/>
                </a:solidFill>
                <a:latin typeface="Verdana" pitchFamily="34" charset="0"/>
              </a:rPr>
              <a:t>Understand the features of an Odyssey Interactive </a:t>
            </a:r>
            <a:r>
              <a:rPr lang="en-US" sz="1600" b="1" i="1">
                <a:solidFill>
                  <a:srgbClr val="5F5F5F"/>
                </a:solidFill>
                <a:latin typeface="Verdana" pitchFamily="34" charset="0"/>
              </a:rPr>
              <a:t>e</a:t>
            </a:r>
            <a:r>
              <a:rPr lang="en-US" sz="1600">
                <a:solidFill>
                  <a:srgbClr val="5F5F5F"/>
                </a:solidFill>
                <a:latin typeface="Verdana" pitchFamily="34" charset="0"/>
              </a:rPr>
              <a:t>Yearbook</a:t>
            </a:r>
          </a:p>
          <a:p>
            <a:pPr marL="228600" indent="-228600" eaLnBrk="1" hangingPunct="1">
              <a:spcAft>
                <a:spcPct val="35000"/>
              </a:spcAft>
              <a:buClr>
                <a:schemeClr val="accent2"/>
              </a:buClr>
              <a:buFont typeface="Arial" charset="0"/>
              <a:buChar char="•"/>
            </a:pPr>
            <a:r>
              <a:rPr lang="en-US" sz="1600">
                <a:solidFill>
                  <a:srgbClr val="5F5F5F"/>
                </a:solidFill>
                <a:latin typeface="Verdana" pitchFamily="34" charset="0"/>
              </a:rPr>
              <a:t>Understand the capabilities of MyYearbookBuilder.com</a:t>
            </a:r>
            <a:endParaRPr lang="en-US" sz="800" i="1">
              <a:solidFill>
                <a:srgbClr val="5F5F5F"/>
              </a:solidFill>
              <a:latin typeface="Verdana" pitchFamily="34" charset="0"/>
            </a:endParaRPr>
          </a:p>
        </p:txBody>
      </p:sp>
    </p:spTree>
  </p:cSld>
  <p:clrMapOvr>
    <a:masterClrMapping/>
  </p:clrMapOvr>
  <p:transition advClick="0" advTm="3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8423"/>
                                        </p:tgtEl>
                                        <p:attrNameLst>
                                          <p:attrName>style.visibility</p:attrName>
                                        </p:attrNameLst>
                                      </p:cBhvr>
                                      <p:to>
                                        <p:strVal val="visible"/>
                                      </p:to>
                                    </p:set>
                                    <p:anim calcmode="lin" valueType="num">
                                      <p:cBhvr additive="base">
                                        <p:cTn id="7" dur="500" fill="hold"/>
                                        <p:tgtEl>
                                          <p:spTgt spid="188423"/>
                                        </p:tgtEl>
                                        <p:attrNameLst>
                                          <p:attrName>ppt_x</p:attrName>
                                        </p:attrNameLst>
                                      </p:cBhvr>
                                      <p:tavLst>
                                        <p:tav tm="0">
                                          <p:val>
                                            <p:strVal val="0-#ppt_w/2"/>
                                          </p:val>
                                        </p:tav>
                                        <p:tav tm="100000">
                                          <p:val>
                                            <p:strVal val="#ppt_x"/>
                                          </p:val>
                                        </p:tav>
                                      </p:tavLst>
                                    </p:anim>
                                    <p:anim calcmode="lin" valueType="num">
                                      <p:cBhvr additive="base">
                                        <p:cTn id="8" dur="500" fill="hold"/>
                                        <p:tgtEl>
                                          <p:spTgt spid="188423"/>
                                        </p:tgtEl>
                                        <p:attrNameLst>
                                          <p:attrName>ppt_y</p:attrName>
                                        </p:attrNameLst>
                                      </p:cBhvr>
                                      <p:tavLst>
                                        <p:tav tm="0">
                                          <p:val>
                                            <p:strVal val="#ppt_y"/>
                                          </p:val>
                                        </p:tav>
                                        <p:tav tm="100000">
                                          <p:val>
                                            <p:strVal val="#ppt_y"/>
                                          </p:val>
                                        </p:tav>
                                      </p:tavLst>
                                    </p:anim>
                                  </p:childTnLst>
                                </p:cTn>
                              </p:par>
                              <p:par>
                                <p:cTn id="9" presetID="9" presetClass="entr" presetSubtype="0" fill="hold" grpId="0" nodeType="withEffect">
                                  <p:stCondLst>
                                    <p:cond delay="500"/>
                                  </p:stCondLst>
                                  <p:childTnLst>
                                    <p:set>
                                      <p:cBhvr>
                                        <p:cTn id="10" dur="1" fill="hold">
                                          <p:stCondLst>
                                            <p:cond delay="0"/>
                                          </p:stCondLst>
                                        </p:cTn>
                                        <p:tgtEl>
                                          <p:spTgt spid="188422">
                                            <p:txEl>
                                              <p:pRg st="0" end="0"/>
                                            </p:txEl>
                                          </p:spTgt>
                                        </p:tgtEl>
                                        <p:attrNameLst>
                                          <p:attrName>style.visibility</p:attrName>
                                        </p:attrNameLst>
                                      </p:cBhvr>
                                      <p:to>
                                        <p:strVal val="visible"/>
                                      </p:to>
                                    </p:set>
                                    <p:animEffect transition="in" filter="dissolve">
                                      <p:cBhvr>
                                        <p:cTn id="11" dur="1000"/>
                                        <p:tgtEl>
                                          <p:spTgt spid="188422">
                                            <p:txEl>
                                              <p:pRg st="0" end="0"/>
                                            </p:txEl>
                                          </p:spTgt>
                                        </p:tgtEl>
                                      </p:cBhvr>
                                    </p:animEffect>
                                  </p:childTnLst>
                                </p:cTn>
                              </p:par>
                              <p:par>
                                <p:cTn id="12" presetID="9" presetClass="entr" presetSubtype="0" fill="hold" grpId="0" nodeType="withEffect">
                                  <p:stCondLst>
                                    <p:cond delay="500"/>
                                  </p:stCondLst>
                                  <p:childTnLst>
                                    <p:set>
                                      <p:cBhvr>
                                        <p:cTn id="13" dur="1" fill="hold">
                                          <p:stCondLst>
                                            <p:cond delay="0"/>
                                          </p:stCondLst>
                                        </p:cTn>
                                        <p:tgtEl>
                                          <p:spTgt spid="188422">
                                            <p:txEl>
                                              <p:pRg st="2" end="2"/>
                                            </p:txEl>
                                          </p:spTgt>
                                        </p:tgtEl>
                                        <p:attrNameLst>
                                          <p:attrName>style.visibility</p:attrName>
                                        </p:attrNameLst>
                                      </p:cBhvr>
                                      <p:to>
                                        <p:strVal val="visible"/>
                                      </p:to>
                                    </p:set>
                                    <p:animEffect transition="in" filter="dissolve">
                                      <p:cBhvr>
                                        <p:cTn id="14" dur="1000"/>
                                        <p:tgtEl>
                                          <p:spTgt spid="188422">
                                            <p:txEl>
                                              <p:pRg st="2" end="2"/>
                                            </p:txEl>
                                          </p:spTgt>
                                        </p:tgtEl>
                                      </p:cBhvr>
                                    </p:animEffect>
                                  </p:childTnLst>
                                </p:cTn>
                              </p:par>
                            </p:childTnLst>
                          </p:cTn>
                        </p:par>
                        <p:par>
                          <p:cTn id="15" fill="hold">
                            <p:stCondLst>
                              <p:cond delay="1500"/>
                            </p:stCondLst>
                            <p:childTnLst>
                              <p:par>
                                <p:cTn id="16" presetID="2" presetClass="entr" presetSubtype="4" fill="hold" grpId="0" nodeType="afterEffect">
                                  <p:stCondLst>
                                    <p:cond delay="500"/>
                                  </p:stCondLst>
                                  <p:childTnLst>
                                    <p:set>
                                      <p:cBhvr>
                                        <p:cTn id="17" dur="1" fill="hold">
                                          <p:stCondLst>
                                            <p:cond delay="0"/>
                                          </p:stCondLst>
                                        </p:cTn>
                                        <p:tgtEl>
                                          <p:spTgt spid="188425"/>
                                        </p:tgtEl>
                                        <p:attrNameLst>
                                          <p:attrName>style.visibility</p:attrName>
                                        </p:attrNameLst>
                                      </p:cBhvr>
                                      <p:to>
                                        <p:strVal val="visible"/>
                                      </p:to>
                                    </p:set>
                                    <p:anim calcmode="lin" valueType="num">
                                      <p:cBhvr additive="base">
                                        <p:cTn id="18" dur="500" fill="hold"/>
                                        <p:tgtEl>
                                          <p:spTgt spid="188425"/>
                                        </p:tgtEl>
                                        <p:attrNameLst>
                                          <p:attrName>ppt_x</p:attrName>
                                        </p:attrNameLst>
                                      </p:cBhvr>
                                      <p:tavLst>
                                        <p:tav tm="0">
                                          <p:val>
                                            <p:strVal val="#ppt_x"/>
                                          </p:val>
                                        </p:tav>
                                        <p:tav tm="100000">
                                          <p:val>
                                            <p:strVal val="#ppt_x"/>
                                          </p:val>
                                        </p:tav>
                                      </p:tavLst>
                                    </p:anim>
                                    <p:anim calcmode="lin" valueType="num">
                                      <p:cBhvr additive="base">
                                        <p:cTn id="19" dur="500" fill="hold"/>
                                        <p:tgtEl>
                                          <p:spTgt spid="1884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2" grpId="0" build="p"/>
      <p:bldP spid="188423" grpId="0"/>
      <p:bldP spid="1884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bwMode="auto">
          <a:xfrm>
            <a:off x="457200" y="381000"/>
            <a:ext cx="8229600" cy="334963"/>
          </a:xfrm>
          <a:noFill/>
          <a:ln>
            <a:miter lim="800000"/>
            <a:headEnd/>
            <a:tailEnd/>
          </a:ln>
        </p:spPr>
        <p:txBody>
          <a:bodyPr vert="horz" wrap="square" lIns="91440" tIns="45720" rIns="91440" bIns="45720" numCol="1" anchor="t" anchorCtr="0" compatLnSpc="1">
            <a:prstTxWarp prst="textNoShape">
              <a:avLst/>
            </a:prstTxWarp>
          </a:bodyPr>
          <a:lstStyle/>
          <a:p>
            <a:pPr algn="r"/>
            <a:r>
              <a:rPr lang="en-US" sz="1800" i="1">
                <a:solidFill>
                  <a:srgbClr val="FFFFFF"/>
                </a:solidFill>
                <a:effectLst>
                  <a:outerShdw blurRad="38100" dist="38100" dir="2700000" algn="tl">
                    <a:srgbClr val="000000"/>
                  </a:outerShdw>
                </a:effectLst>
                <a:latin typeface="Verdana" pitchFamily="34" charset="0"/>
              </a:rPr>
              <a:t>e</a:t>
            </a:r>
            <a:r>
              <a:rPr lang="en-US" sz="1800">
                <a:solidFill>
                  <a:srgbClr val="FFFFFF"/>
                </a:solidFill>
                <a:effectLst>
                  <a:outerShdw blurRad="38100" dist="38100" dir="2700000" algn="tl">
                    <a:srgbClr val="000000"/>
                  </a:outerShdw>
                </a:effectLst>
                <a:latin typeface="Verdana" pitchFamily="34" charset="0"/>
              </a:rPr>
              <a:t>Yearbooks</a:t>
            </a:r>
          </a:p>
        </p:txBody>
      </p:sp>
      <p:sp>
        <p:nvSpPr>
          <p:cNvPr id="211971" name="Rectangle 3"/>
          <p:cNvSpPr>
            <a:spLocks noGrp="1" noChangeArrowheads="1"/>
          </p:cNvSpPr>
          <p:nvPr>
            <p:ph type="body" idx="1"/>
          </p:nvPr>
        </p:nvSpPr>
        <p:spPr bwMode="auto">
          <a:xfrm>
            <a:off x="912813" y="1827213"/>
            <a:ext cx="6326187" cy="977900"/>
          </a:xfrm>
          <a:noFill/>
          <a:ln>
            <a:miter lim="800000"/>
            <a:headEnd/>
            <a:tailEnd/>
          </a:ln>
        </p:spPr>
        <p:txBody>
          <a:bodyPr vert="horz" wrap="square" lIns="0" tIns="0" rIns="0" bIns="0" numCol="1" anchor="t" anchorCtr="0" compatLnSpc="1">
            <a:prstTxWarp prst="textNoShape">
              <a:avLst/>
            </a:prstTxWarp>
            <a:spAutoFit/>
          </a:bodyPr>
          <a:lstStyle/>
          <a:p>
            <a:pPr marL="228600" indent="-228600"/>
            <a:r>
              <a:rPr lang="en-US">
                <a:solidFill>
                  <a:schemeClr val="folHlink"/>
                </a:solidFill>
                <a:latin typeface="Verdana" pitchFamily="34" charset="0"/>
              </a:rPr>
              <a:t>Odyssey Interactive, L.L.C. is a frontier, multimedia production company specializing in the development of custom digital solutions for archiving audio, video and photographs into an interactive electronic yearbook.</a:t>
            </a:r>
            <a:endParaRPr lang="en-US" sz="800">
              <a:solidFill>
                <a:schemeClr val="folHlink"/>
              </a:solidFill>
              <a:latin typeface="Verdana" pitchFamily="34" charset="0"/>
            </a:endParaRPr>
          </a:p>
        </p:txBody>
      </p:sp>
      <p:sp>
        <p:nvSpPr>
          <p:cNvPr id="211972" name="Rectangle 4"/>
          <p:cNvSpPr>
            <a:spLocks noChangeArrowheads="1"/>
          </p:cNvSpPr>
          <p:nvPr/>
        </p:nvSpPr>
        <p:spPr bwMode="auto">
          <a:xfrm>
            <a:off x="912813" y="1344613"/>
            <a:ext cx="2346325" cy="304800"/>
          </a:xfrm>
          <a:prstGeom prst="rect">
            <a:avLst/>
          </a:prstGeom>
          <a:noFill/>
          <a:ln w="9525">
            <a:noFill/>
            <a:miter lim="800000"/>
            <a:headEnd/>
            <a:tailEnd/>
          </a:ln>
          <a:effectLst/>
        </p:spPr>
        <p:txBody>
          <a:bodyPr wrap="none" lIns="0" tIns="0" rIns="0" bIns="0">
            <a:spAutoFit/>
          </a:bodyPr>
          <a:lstStyle/>
          <a:p>
            <a:r>
              <a:rPr lang="en-US" sz="2000" b="1">
                <a:solidFill>
                  <a:schemeClr val="tx2"/>
                </a:solidFill>
                <a:effectLst>
                  <a:outerShdw blurRad="38100" dist="38100" dir="2700000" algn="tl">
                    <a:srgbClr val="000000"/>
                  </a:outerShdw>
                </a:effectLst>
                <a:latin typeface="Verdana" pitchFamily="34" charset="0"/>
              </a:rPr>
              <a:t>Company Profile</a:t>
            </a:r>
          </a:p>
        </p:txBody>
      </p:sp>
      <p:sp>
        <p:nvSpPr>
          <p:cNvPr id="211974" name="Rectangle 6"/>
          <p:cNvSpPr>
            <a:spLocks noChangeArrowheads="1"/>
          </p:cNvSpPr>
          <p:nvPr/>
        </p:nvSpPr>
        <p:spPr bwMode="auto">
          <a:xfrm>
            <a:off x="914400" y="2984500"/>
            <a:ext cx="6324600" cy="977900"/>
          </a:xfrm>
          <a:prstGeom prst="rect">
            <a:avLst/>
          </a:prstGeom>
          <a:noFill/>
          <a:ln w="9525">
            <a:noFill/>
            <a:miter lim="800000"/>
            <a:headEnd/>
            <a:tailEnd/>
          </a:ln>
          <a:effectLst/>
        </p:spPr>
        <p:txBody>
          <a:bodyPr lIns="0" tIns="0" rIns="0" bIns="0">
            <a:spAutoFit/>
          </a:bodyPr>
          <a:lstStyle/>
          <a:p>
            <a:pPr marL="228600" indent="-228600" eaLnBrk="1" hangingPunct="1">
              <a:spcAft>
                <a:spcPct val="35000"/>
              </a:spcAft>
              <a:buClr>
                <a:schemeClr val="accent2"/>
              </a:buClr>
              <a:buFont typeface="Arial" charset="0"/>
              <a:buChar char="•"/>
            </a:pPr>
            <a:r>
              <a:rPr lang="en-US" sz="1600">
                <a:solidFill>
                  <a:schemeClr val="folHlink"/>
                </a:solidFill>
                <a:latin typeface="Verdana" pitchFamily="34" charset="0"/>
              </a:rPr>
              <a:t>We possess a state-of-the-art digital production studio and an experienced staff of multimedia developers, whom provide our clients with account services throughout the entire creative development and production process.</a:t>
            </a:r>
            <a:endParaRPr lang="en-US" sz="800">
              <a:solidFill>
                <a:schemeClr val="folHlink"/>
              </a:solidFill>
              <a:latin typeface="Verdana" pitchFamily="34" charset="0"/>
            </a:endParaRPr>
          </a:p>
        </p:txBody>
      </p:sp>
      <p:sp>
        <p:nvSpPr>
          <p:cNvPr id="211976" name="Rectangle 8"/>
          <p:cNvSpPr>
            <a:spLocks noChangeArrowheads="1"/>
          </p:cNvSpPr>
          <p:nvPr/>
        </p:nvSpPr>
        <p:spPr bwMode="auto">
          <a:xfrm>
            <a:off x="914400" y="4127500"/>
            <a:ext cx="6324600" cy="977900"/>
          </a:xfrm>
          <a:prstGeom prst="rect">
            <a:avLst/>
          </a:prstGeom>
          <a:noFill/>
          <a:ln w="9525">
            <a:noFill/>
            <a:miter lim="800000"/>
            <a:headEnd/>
            <a:tailEnd/>
          </a:ln>
          <a:effectLst/>
        </p:spPr>
        <p:txBody>
          <a:bodyPr lIns="0" tIns="0" rIns="0" bIns="0">
            <a:spAutoFit/>
          </a:bodyPr>
          <a:lstStyle/>
          <a:p>
            <a:pPr marL="228600" indent="-228600" eaLnBrk="1" hangingPunct="1">
              <a:spcAft>
                <a:spcPct val="35000"/>
              </a:spcAft>
              <a:buClr>
                <a:schemeClr val="accent2"/>
              </a:buClr>
              <a:buFont typeface="Arial" charset="0"/>
              <a:buChar char="•"/>
            </a:pPr>
            <a:r>
              <a:rPr lang="en-US" sz="1600">
                <a:solidFill>
                  <a:schemeClr val="folHlink"/>
                </a:solidFill>
                <a:latin typeface="Verdana" pitchFamily="34" charset="0"/>
              </a:rPr>
              <a:t>Our client-focus, proven methodologies and detailed project management ensure that all of our projects will be completed on-time, within your budget and to specification.</a:t>
            </a:r>
          </a:p>
        </p:txBody>
      </p:sp>
    </p:spTree>
  </p:cSld>
  <p:clrMapOvr>
    <a:masterClrMapping/>
  </p:clrMapOvr>
  <p:transition advClick="0" advTm="4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1972"/>
                                        </p:tgtEl>
                                        <p:attrNameLst>
                                          <p:attrName>style.visibility</p:attrName>
                                        </p:attrNameLst>
                                      </p:cBhvr>
                                      <p:to>
                                        <p:strVal val="visible"/>
                                      </p:to>
                                    </p:set>
                                    <p:anim calcmode="lin" valueType="num">
                                      <p:cBhvr additive="base">
                                        <p:cTn id="7" dur="500" fill="hold"/>
                                        <p:tgtEl>
                                          <p:spTgt spid="211972"/>
                                        </p:tgtEl>
                                        <p:attrNameLst>
                                          <p:attrName>ppt_x</p:attrName>
                                        </p:attrNameLst>
                                      </p:cBhvr>
                                      <p:tavLst>
                                        <p:tav tm="0">
                                          <p:val>
                                            <p:strVal val="0-#ppt_w/2"/>
                                          </p:val>
                                        </p:tav>
                                        <p:tav tm="100000">
                                          <p:val>
                                            <p:strVal val="#ppt_x"/>
                                          </p:val>
                                        </p:tav>
                                      </p:tavLst>
                                    </p:anim>
                                    <p:anim calcmode="lin" valueType="num">
                                      <p:cBhvr additive="base">
                                        <p:cTn id="8" dur="500" fill="hold"/>
                                        <p:tgtEl>
                                          <p:spTgt spid="2119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500"/>
                                  </p:stCondLst>
                                  <p:childTnLst>
                                    <p:set>
                                      <p:cBhvr>
                                        <p:cTn id="11" dur="1" fill="hold">
                                          <p:stCondLst>
                                            <p:cond delay="0"/>
                                          </p:stCondLst>
                                        </p:cTn>
                                        <p:tgtEl>
                                          <p:spTgt spid="211971">
                                            <p:txEl>
                                              <p:pRg st="0" end="0"/>
                                            </p:txEl>
                                          </p:spTgt>
                                        </p:tgtEl>
                                        <p:attrNameLst>
                                          <p:attrName>style.visibility</p:attrName>
                                        </p:attrNameLst>
                                      </p:cBhvr>
                                      <p:to>
                                        <p:strVal val="visible"/>
                                      </p:to>
                                    </p:set>
                                    <p:animEffect transition="in" filter="dissolve">
                                      <p:cBhvr>
                                        <p:cTn id="12" dur="1000"/>
                                        <p:tgtEl>
                                          <p:spTgt spid="211971">
                                            <p:txEl>
                                              <p:pRg st="0" end="0"/>
                                            </p:txEl>
                                          </p:spTgt>
                                        </p:tgtEl>
                                      </p:cBhvr>
                                    </p:animEffect>
                                  </p:childTnLst>
                                  <p:subTnLst>
                                    <p:animClr clrSpc="rgb" dir="cw">
                                      <p:cBhvr override="childStyle">
                                        <p:cTn dur="1" fill="hold" display="0" masterRel="nextClick" afterEffect="1"/>
                                        <p:tgtEl>
                                          <p:spTgt spid="211971">
                                            <p:txEl>
                                              <p:pRg st="0" end="0"/>
                                            </p:txEl>
                                          </p:spTgt>
                                        </p:tgtEl>
                                        <p:attrNameLst>
                                          <p:attrName>ppt_c</p:attrName>
                                        </p:attrNameLst>
                                      </p:cBhvr>
                                      <p:to>
                                        <a:srgbClr val="5F5F5F"/>
                                      </p:to>
                                    </p:animClr>
                                  </p:subTnLst>
                                </p:cTn>
                              </p:par>
                            </p:childTnLst>
                          </p:cTn>
                        </p:par>
                        <p:par>
                          <p:cTn id="13" fill="hold">
                            <p:stCondLst>
                              <p:cond delay="2000"/>
                            </p:stCondLst>
                            <p:childTnLst>
                              <p:par>
                                <p:cTn id="14" presetID="9" presetClass="entr" presetSubtype="0" fill="hold" grpId="0" nodeType="afterEffect">
                                  <p:stCondLst>
                                    <p:cond delay="13500"/>
                                  </p:stCondLst>
                                  <p:childTnLst>
                                    <p:set>
                                      <p:cBhvr>
                                        <p:cTn id="15" dur="1" fill="hold">
                                          <p:stCondLst>
                                            <p:cond delay="0"/>
                                          </p:stCondLst>
                                        </p:cTn>
                                        <p:tgtEl>
                                          <p:spTgt spid="211974"/>
                                        </p:tgtEl>
                                        <p:attrNameLst>
                                          <p:attrName>style.visibility</p:attrName>
                                        </p:attrNameLst>
                                      </p:cBhvr>
                                      <p:to>
                                        <p:strVal val="visible"/>
                                      </p:to>
                                    </p:set>
                                    <p:animEffect transition="in" filter="dissolve">
                                      <p:cBhvr>
                                        <p:cTn id="16" dur="1000"/>
                                        <p:tgtEl>
                                          <p:spTgt spid="211974"/>
                                        </p:tgtEl>
                                      </p:cBhvr>
                                    </p:animEffect>
                                  </p:childTnLst>
                                  <p:subTnLst>
                                    <p:animClr clrSpc="rgb" dir="cw">
                                      <p:cBhvr override="childStyle">
                                        <p:cTn dur="1" fill="hold" display="0" masterRel="nextClick" afterEffect="1"/>
                                        <p:tgtEl>
                                          <p:spTgt spid="211974"/>
                                        </p:tgtEl>
                                        <p:attrNameLst>
                                          <p:attrName>ppt_c</p:attrName>
                                        </p:attrNameLst>
                                      </p:cBhvr>
                                      <p:to>
                                        <a:srgbClr val="5F5F5F"/>
                                      </p:to>
                                    </p:animClr>
                                  </p:subTnLst>
                                </p:cTn>
                              </p:par>
                            </p:childTnLst>
                          </p:cTn>
                        </p:par>
                        <p:par>
                          <p:cTn id="17" fill="hold">
                            <p:stCondLst>
                              <p:cond delay="16500"/>
                            </p:stCondLst>
                            <p:childTnLst>
                              <p:par>
                                <p:cTn id="18" presetID="9" presetClass="entr" presetSubtype="0" fill="hold" grpId="0" nodeType="afterEffect">
                                  <p:stCondLst>
                                    <p:cond delay="13500"/>
                                  </p:stCondLst>
                                  <p:childTnLst>
                                    <p:set>
                                      <p:cBhvr>
                                        <p:cTn id="19" dur="1" fill="hold">
                                          <p:stCondLst>
                                            <p:cond delay="0"/>
                                          </p:stCondLst>
                                        </p:cTn>
                                        <p:tgtEl>
                                          <p:spTgt spid="211976"/>
                                        </p:tgtEl>
                                        <p:attrNameLst>
                                          <p:attrName>style.visibility</p:attrName>
                                        </p:attrNameLst>
                                      </p:cBhvr>
                                      <p:to>
                                        <p:strVal val="visible"/>
                                      </p:to>
                                    </p:set>
                                    <p:animEffect transition="in" filter="dissolve">
                                      <p:cBhvr>
                                        <p:cTn id="20" dur="1000"/>
                                        <p:tgtEl>
                                          <p:spTgt spid="211976"/>
                                        </p:tgtEl>
                                      </p:cBhvr>
                                    </p:animEffect>
                                  </p:childTnLst>
                                </p:cTn>
                              </p:par>
                            </p:childTnLst>
                          </p:cTn>
                        </p:par>
                        <p:par>
                          <p:cTn id="21" fill="hold">
                            <p:stCondLst>
                              <p:cond delay="31000"/>
                            </p:stCondLst>
                            <p:childTnLst>
                              <p:par>
                                <p:cTn id="22" presetID="3" presetClass="emph" presetSubtype="2" fill="hold" grpId="1" nodeType="afterEffect">
                                  <p:stCondLst>
                                    <p:cond delay="10500"/>
                                  </p:stCondLst>
                                  <p:childTnLst>
                                    <p:animClr clrSpc="rgb" dir="cw">
                                      <p:cBhvr override="childStyle">
                                        <p:cTn id="23" dur="500" fill="hold"/>
                                        <p:tgtEl>
                                          <p:spTgt spid="211976"/>
                                        </p:tgtEl>
                                        <p:attrNameLst>
                                          <p:attrName>style.color</p:attrName>
                                        </p:attrNameLst>
                                      </p:cBhvr>
                                      <p:to>
                                        <a:srgbClr val="5F5F5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p:bldP spid="211972" grpId="0"/>
      <p:bldP spid="211974" grpId="0"/>
      <p:bldP spid="211976" grpId="0"/>
      <p:bldP spid="21197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bwMode="auto">
          <a:xfrm>
            <a:off x="457200" y="381000"/>
            <a:ext cx="8229600" cy="334963"/>
          </a:xfrm>
          <a:noFill/>
          <a:ln>
            <a:miter lim="800000"/>
            <a:headEnd/>
            <a:tailEnd/>
          </a:ln>
        </p:spPr>
        <p:txBody>
          <a:bodyPr vert="horz" wrap="square" lIns="91440" tIns="45720" rIns="91440" bIns="45720" numCol="1" anchor="t" anchorCtr="0" compatLnSpc="1">
            <a:prstTxWarp prst="textNoShape">
              <a:avLst/>
            </a:prstTxWarp>
          </a:bodyPr>
          <a:lstStyle/>
          <a:p>
            <a:pPr algn="r"/>
            <a:r>
              <a:rPr lang="en-US" sz="1800" i="1">
                <a:solidFill>
                  <a:srgbClr val="FFFFFF"/>
                </a:solidFill>
                <a:effectLst>
                  <a:outerShdw blurRad="38100" dist="38100" dir="2700000" algn="tl">
                    <a:srgbClr val="000000"/>
                  </a:outerShdw>
                </a:effectLst>
                <a:latin typeface="Verdana" pitchFamily="34" charset="0"/>
              </a:rPr>
              <a:t>e</a:t>
            </a:r>
            <a:r>
              <a:rPr lang="en-US" sz="1800">
                <a:solidFill>
                  <a:srgbClr val="FFFFFF"/>
                </a:solidFill>
                <a:effectLst>
                  <a:outerShdw blurRad="38100" dist="38100" dir="2700000" algn="tl">
                    <a:srgbClr val="000000"/>
                  </a:outerShdw>
                </a:effectLst>
                <a:latin typeface="Verdana" pitchFamily="34" charset="0"/>
              </a:rPr>
              <a:t>Yearbooks</a:t>
            </a:r>
          </a:p>
        </p:txBody>
      </p:sp>
      <p:sp>
        <p:nvSpPr>
          <p:cNvPr id="204803" name="Rectangle 3"/>
          <p:cNvSpPr>
            <a:spLocks noGrp="1" noChangeArrowheads="1"/>
          </p:cNvSpPr>
          <p:nvPr>
            <p:ph type="body" idx="1"/>
          </p:nvPr>
        </p:nvSpPr>
        <p:spPr bwMode="auto">
          <a:xfrm>
            <a:off x="909638" y="1827213"/>
            <a:ext cx="6326187" cy="733425"/>
          </a:xfrm>
          <a:noFill/>
          <a:ln>
            <a:miter lim="800000"/>
            <a:headEnd/>
            <a:tailEnd/>
          </a:ln>
        </p:spPr>
        <p:txBody>
          <a:bodyPr vert="horz" wrap="square" lIns="0" tIns="0" rIns="0" bIns="0" numCol="1" anchor="t" anchorCtr="0" compatLnSpc="1">
            <a:prstTxWarp prst="textNoShape">
              <a:avLst/>
            </a:prstTxWarp>
            <a:spAutoFit/>
          </a:bodyPr>
          <a:lstStyle/>
          <a:p>
            <a:pPr marL="228600" indent="-228600"/>
            <a:r>
              <a:rPr lang="en-US">
                <a:solidFill>
                  <a:schemeClr val="folHlink"/>
                </a:solidFill>
                <a:latin typeface="Verdana" pitchFamily="34" charset="0"/>
              </a:rPr>
              <a:t>MyYearbookBuilder.com is a digital publishing system that integrates all facets of the yearbook creative development and production process.</a:t>
            </a:r>
          </a:p>
        </p:txBody>
      </p:sp>
      <p:sp>
        <p:nvSpPr>
          <p:cNvPr id="204804" name="Rectangle 4"/>
          <p:cNvSpPr>
            <a:spLocks noChangeArrowheads="1"/>
          </p:cNvSpPr>
          <p:nvPr/>
        </p:nvSpPr>
        <p:spPr bwMode="auto">
          <a:xfrm>
            <a:off x="912813" y="1344613"/>
            <a:ext cx="5730875" cy="304800"/>
          </a:xfrm>
          <a:prstGeom prst="rect">
            <a:avLst/>
          </a:prstGeom>
          <a:noFill/>
          <a:ln w="9525">
            <a:noFill/>
            <a:miter lim="800000"/>
            <a:headEnd/>
            <a:tailEnd/>
          </a:ln>
          <a:effectLst/>
        </p:spPr>
        <p:txBody>
          <a:bodyPr wrap="none" lIns="0" tIns="0" rIns="0" bIns="0">
            <a:spAutoFit/>
          </a:bodyPr>
          <a:lstStyle/>
          <a:p>
            <a:r>
              <a:rPr lang="en-US" sz="2000" b="1">
                <a:solidFill>
                  <a:schemeClr val="tx2"/>
                </a:solidFill>
                <a:effectLst>
                  <a:outerShdw blurRad="38100" dist="38100" dir="2700000" algn="tl">
                    <a:srgbClr val="000000"/>
                  </a:outerShdw>
                </a:effectLst>
                <a:latin typeface="Verdana" pitchFamily="34" charset="0"/>
              </a:rPr>
              <a:t>Introduction to MyYearbookBuilder.com</a:t>
            </a:r>
          </a:p>
        </p:txBody>
      </p:sp>
      <p:sp>
        <p:nvSpPr>
          <p:cNvPr id="204806" name="Rectangle 6"/>
          <p:cNvSpPr>
            <a:spLocks noChangeArrowheads="1"/>
          </p:cNvSpPr>
          <p:nvPr/>
        </p:nvSpPr>
        <p:spPr bwMode="auto">
          <a:xfrm>
            <a:off x="909638" y="2695575"/>
            <a:ext cx="6329362" cy="977900"/>
          </a:xfrm>
          <a:prstGeom prst="rect">
            <a:avLst/>
          </a:prstGeom>
          <a:noFill/>
          <a:ln w="9525">
            <a:noFill/>
            <a:miter lim="800000"/>
            <a:headEnd/>
            <a:tailEnd/>
          </a:ln>
          <a:effectLst/>
        </p:spPr>
        <p:txBody>
          <a:bodyPr lIns="0" tIns="0" rIns="0" bIns="0">
            <a:spAutoFit/>
          </a:bodyPr>
          <a:lstStyle/>
          <a:p>
            <a:pPr marL="228600" indent="-228600" eaLnBrk="1" hangingPunct="1">
              <a:spcAft>
                <a:spcPct val="35000"/>
              </a:spcAft>
              <a:buClr>
                <a:schemeClr val="accent2"/>
              </a:buClr>
              <a:buFont typeface="Arial" charset="0"/>
              <a:buChar char="•"/>
            </a:pPr>
            <a:r>
              <a:rPr lang="en-US" sz="1600">
                <a:solidFill>
                  <a:schemeClr val="folHlink"/>
                </a:solidFill>
                <a:latin typeface="Verdana" pitchFamily="34" charset="0"/>
              </a:rPr>
              <a:t>It’s a powerful tool that provides a centralized point of entry for yearbook content collection, organization and management, which includes photographs, audio, video and written text.</a:t>
            </a:r>
          </a:p>
        </p:txBody>
      </p:sp>
      <p:sp>
        <p:nvSpPr>
          <p:cNvPr id="204810" name="Rectangle 10"/>
          <p:cNvSpPr>
            <a:spLocks noChangeArrowheads="1"/>
          </p:cNvSpPr>
          <p:nvPr/>
        </p:nvSpPr>
        <p:spPr bwMode="auto">
          <a:xfrm>
            <a:off x="912813" y="3810000"/>
            <a:ext cx="6326187" cy="733425"/>
          </a:xfrm>
          <a:prstGeom prst="rect">
            <a:avLst/>
          </a:prstGeom>
          <a:noFill/>
          <a:ln w="9525">
            <a:noFill/>
            <a:miter lim="800000"/>
            <a:headEnd/>
            <a:tailEnd/>
          </a:ln>
          <a:effectLst/>
        </p:spPr>
        <p:txBody>
          <a:bodyPr lIns="0" tIns="0" rIns="0" bIns="0">
            <a:spAutoFit/>
          </a:bodyPr>
          <a:lstStyle/>
          <a:p>
            <a:pPr marL="228600" indent="-228600" eaLnBrk="1" hangingPunct="1">
              <a:spcAft>
                <a:spcPct val="35000"/>
              </a:spcAft>
              <a:buClr>
                <a:schemeClr val="accent2"/>
              </a:buClr>
              <a:buFont typeface="Arial" charset="0"/>
              <a:buChar char="•"/>
            </a:pPr>
            <a:r>
              <a:rPr lang="en-US" sz="1600">
                <a:solidFill>
                  <a:schemeClr val="folHlink"/>
                </a:solidFill>
                <a:latin typeface="Verdana" pitchFamily="34" charset="0"/>
              </a:rPr>
              <a:t>The end result is a unique yearbook delivered on CD or DVD that contains artistic design, sophisticated technology and rich, interactive experiences.</a:t>
            </a:r>
          </a:p>
        </p:txBody>
      </p:sp>
      <p:pic>
        <p:nvPicPr>
          <p:cNvPr id="204812" name="Picture 12" descr="KS13877-630x945"/>
          <p:cNvPicPr>
            <a:picLocks noChangeAspect="1" noChangeArrowheads="1"/>
          </p:cNvPicPr>
          <p:nvPr/>
        </p:nvPicPr>
        <p:blipFill>
          <a:blip r:embed="rId2"/>
          <a:srcRect b="114"/>
          <a:stretch>
            <a:fillRect/>
          </a:stretch>
        </p:blipFill>
        <p:spPr bwMode="auto">
          <a:xfrm>
            <a:off x="914400" y="4876800"/>
            <a:ext cx="1454150" cy="968375"/>
          </a:xfrm>
          <a:prstGeom prst="rect">
            <a:avLst/>
          </a:prstGeom>
          <a:noFill/>
          <a:ln w="9525">
            <a:solidFill>
              <a:schemeClr val="tx1"/>
            </a:solidFill>
            <a:miter lim="800000"/>
            <a:headEnd/>
            <a:tailEnd/>
          </a:ln>
        </p:spPr>
      </p:pic>
      <p:pic>
        <p:nvPicPr>
          <p:cNvPr id="204814" name="Picture 14" descr="KS10451-630x945"/>
          <p:cNvPicPr>
            <a:picLocks noChangeAspect="1" noChangeArrowheads="1"/>
          </p:cNvPicPr>
          <p:nvPr/>
        </p:nvPicPr>
        <p:blipFill>
          <a:blip r:embed="rId3"/>
          <a:srcRect/>
          <a:stretch>
            <a:fillRect/>
          </a:stretch>
        </p:blipFill>
        <p:spPr bwMode="auto">
          <a:xfrm>
            <a:off x="5486400" y="4876800"/>
            <a:ext cx="1444625" cy="962025"/>
          </a:xfrm>
          <a:prstGeom prst="rect">
            <a:avLst/>
          </a:prstGeom>
          <a:noFill/>
          <a:ln w="9525">
            <a:solidFill>
              <a:schemeClr val="tx1"/>
            </a:solidFill>
            <a:miter lim="800000"/>
            <a:headEnd/>
            <a:tailEnd/>
          </a:ln>
        </p:spPr>
      </p:pic>
      <p:pic>
        <p:nvPicPr>
          <p:cNvPr id="204815" name="Picture 15" descr="PR96435-629x945"/>
          <p:cNvPicPr>
            <a:picLocks noChangeAspect="1" noChangeArrowheads="1"/>
          </p:cNvPicPr>
          <p:nvPr/>
        </p:nvPicPr>
        <p:blipFill>
          <a:blip r:embed="rId4"/>
          <a:srcRect/>
          <a:stretch>
            <a:fillRect/>
          </a:stretch>
        </p:blipFill>
        <p:spPr bwMode="auto">
          <a:xfrm>
            <a:off x="3965575" y="4876800"/>
            <a:ext cx="1444625" cy="962025"/>
          </a:xfrm>
          <a:prstGeom prst="rect">
            <a:avLst/>
          </a:prstGeom>
          <a:noFill/>
          <a:ln w="9525">
            <a:solidFill>
              <a:schemeClr val="tx1"/>
            </a:solidFill>
            <a:miter lim="800000"/>
            <a:headEnd/>
            <a:tailEnd/>
          </a:ln>
        </p:spPr>
      </p:pic>
      <p:pic>
        <p:nvPicPr>
          <p:cNvPr id="204822" name="Picture 22" descr="KS97602-629x945"/>
          <p:cNvPicPr>
            <a:picLocks noChangeAspect="1" noChangeArrowheads="1"/>
          </p:cNvPicPr>
          <p:nvPr/>
        </p:nvPicPr>
        <p:blipFill>
          <a:blip r:embed="rId5"/>
          <a:srcRect/>
          <a:stretch>
            <a:fillRect/>
          </a:stretch>
        </p:blipFill>
        <p:spPr bwMode="auto">
          <a:xfrm>
            <a:off x="2438400" y="4876800"/>
            <a:ext cx="1444625" cy="962025"/>
          </a:xfrm>
          <a:prstGeom prst="rect">
            <a:avLst/>
          </a:prstGeom>
          <a:noFill/>
          <a:ln w="9525">
            <a:solidFill>
              <a:schemeClr val="tx1"/>
            </a:solidFill>
            <a:miter lim="800000"/>
            <a:headEnd/>
            <a:tailEnd/>
          </a:ln>
        </p:spPr>
      </p:pic>
      <p:pic>
        <p:nvPicPr>
          <p:cNvPr id="204830" name="Picture 30" descr="KS2901-633x945"/>
          <p:cNvPicPr>
            <a:picLocks noChangeAspect="1" noChangeArrowheads="1"/>
          </p:cNvPicPr>
          <p:nvPr/>
        </p:nvPicPr>
        <p:blipFill>
          <a:blip r:embed="rId6"/>
          <a:srcRect b="114"/>
          <a:stretch>
            <a:fillRect/>
          </a:stretch>
        </p:blipFill>
        <p:spPr bwMode="auto">
          <a:xfrm>
            <a:off x="7010400" y="4876800"/>
            <a:ext cx="1444625" cy="965200"/>
          </a:xfrm>
          <a:prstGeom prst="rect">
            <a:avLst/>
          </a:prstGeom>
          <a:noFill/>
          <a:ln w="9525">
            <a:solidFill>
              <a:schemeClr val="tx1"/>
            </a:solidFill>
            <a:miter lim="800000"/>
            <a:headEnd/>
            <a:tailEnd/>
          </a:ln>
        </p:spPr>
      </p:pic>
    </p:spTree>
  </p:cSld>
  <p:clrMapOvr>
    <a:masterClrMapping/>
  </p:clrMapOvr>
  <p:transition advClick="0" advTm="4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4804"/>
                                        </p:tgtEl>
                                        <p:attrNameLst>
                                          <p:attrName>style.visibility</p:attrName>
                                        </p:attrNameLst>
                                      </p:cBhvr>
                                      <p:to>
                                        <p:strVal val="visible"/>
                                      </p:to>
                                    </p:set>
                                    <p:anim calcmode="lin" valueType="num">
                                      <p:cBhvr additive="base">
                                        <p:cTn id="7" dur="500" fill="hold"/>
                                        <p:tgtEl>
                                          <p:spTgt spid="204804"/>
                                        </p:tgtEl>
                                        <p:attrNameLst>
                                          <p:attrName>ppt_x</p:attrName>
                                        </p:attrNameLst>
                                      </p:cBhvr>
                                      <p:tavLst>
                                        <p:tav tm="0">
                                          <p:val>
                                            <p:strVal val="0-#ppt_w/2"/>
                                          </p:val>
                                        </p:tav>
                                        <p:tav tm="100000">
                                          <p:val>
                                            <p:strVal val="#ppt_x"/>
                                          </p:val>
                                        </p:tav>
                                      </p:tavLst>
                                    </p:anim>
                                    <p:anim calcmode="lin" valueType="num">
                                      <p:cBhvr additive="base">
                                        <p:cTn id="8" dur="500" fill="hold"/>
                                        <p:tgtEl>
                                          <p:spTgt spid="20480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500"/>
                                  </p:stCondLst>
                                  <p:childTnLst>
                                    <p:set>
                                      <p:cBhvr>
                                        <p:cTn id="11" dur="1" fill="hold">
                                          <p:stCondLst>
                                            <p:cond delay="0"/>
                                          </p:stCondLst>
                                        </p:cTn>
                                        <p:tgtEl>
                                          <p:spTgt spid="204803">
                                            <p:txEl>
                                              <p:pRg st="0" end="0"/>
                                            </p:txEl>
                                          </p:spTgt>
                                        </p:tgtEl>
                                        <p:attrNameLst>
                                          <p:attrName>style.visibility</p:attrName>
                                        </p:attrNameLst>
                                      </p:cBhvr>
                                      <p:to>
                                        <p:strVal val="visible"/>
                                      </p:to>
                                    </p:set>
                                    <p:animEffect transition="in" filter="dissolve">
                                      <p:cBhvr>
                                        <p:cTn id="12" dur="1000"/>
                                        <p:tgtEl>
                                          <p:spTgt spid="204803">
                                            <p:txEl>
                                              <p:pRg st="0" end="0"/>
                                            </p:txEl>
                                          </p:spTgt>
                                        </p:tgtEl>
                                      </p:cBhvr>
                                    </p:animEffect>
                                  </p:childTnLst>
                                  <p:subTnLst>
                                    <p:animClr clrSpc="rgb" dir="cw">
                                      <p:cBhvr override="childStyle">
                                        <p:cTn dur="1" fill="hold" display="0" masterRel="nextClick" afterEffect="1"/>
                                        <p:tgtEl>
                                          <p:spTgt spid="204803">
                                            <p:txEl>
                                              <p:pRg st="0" end="0"/>
                                            </p:txEl>
                                          </p:spTgt>
                                        </p:tgtEl>
                                        <p:attrNameLst>
                                          <p:attrName>ppt_c</p:attrName>
                                        </p:attrNameLst>
                                      </p:cBhvr>
                                      <p:to>
                                        <a:srgbClr val="5F5F5F"/>
                                      </p:to>
                                    </p:animClr>
                                  </p:subTnLst>
                                </p:cTn>
                              </p:par>
                            </p:childTnLst>
                          </p:cTn>
                        </p:par>
                        <p:par>
                          <p:cTn id="13" fill="hold">
                            <p:stCondLst>
                              <p:cond delay="2000"/>
                            </p:stCondLst>
                            <p:childTnLst>
                              <p:par>
                                <p:cTn id="14" presetID="9" presetClass="entr" presetSubtype="0" fill="hold" grpId="0" nodeType="afterEffect">
                                  <p:stCondLst>
                                    <p:cond delay="9000"/>
                                  </p:stCondLst>
                                  <p:childTnLst>
                                    <p:set>
                                      <p:cBhvr>
                                        <p:cTn id="15" dur="1" fill="hold">
                                          <p:stCondLst>
                                            <p:cond delay="0"/>
                                          </p:stCondLst>
                                        </p:cTn>
                                        <p:tgtEl>
                                          <p:spTgt spid="204806"/>
                                        </p:tgtEl>
                                        <p:attrNameLst>
                                          <p:attrName>style.visibility</p:attrName>
                                        </p:attrNameLst>
                                      </p:cBhvr>
                                      <p:to>
                                        <p:strVal val="visible"/>
                                      </p:to>
                                    </p:set>
                                    <p:animEffect transition="in" filter="dissolve">
                                      <p:cBhvr>
                                        <p:cTn id="16" dur="500"/>
                                        <p:tgtEl>
                                          <p:spTgt spid="204806"/>
                                        </p:tgtEl>
                                      </p:cBhvr>
                                    </p:animEffect>
                                  </p:childTnLst>
                                  <p:subTnLst>
                                    <p:animClr clrSpc="rgb" dir="cw">
                                      <p:cBhvr override="childStyle">
                                        <p:cTn dur="1" fill="hold" display="0" masterRel="nextClick" afterEffect="1"/>
                                        <p:tgtEl>
                                          <p:spTgt spid="204806"/>
                                        </p:tgtEl>
                                        <p:attrNameLst>
                                          <p:attrName>ppt_c</p:attrName>
                                        </p:attrNameLst>
                                      </p:cBhvr>
                                      <p:to>
                                        <a:srgbClr val="5F5F5F"/>
                                      </p:to>
                                    </p:animClr>
                                  </p:subTnLst>
                                </p:cTn>
                              </p:par>
                            </p:childTnLst>
                          </p:cTn>
                        </p:par>
                        <p:par>
                          <p:cTn id="17" fill="hold">
                            <p:stCondLst>
                              <p:cond delay="11500"/>
                            </p:stCondLst>
                            <p:childTnLst>
                              <p:par>
                                <p:cTn id="18" presetID="9" presetClass="entr" presetSubtype="0" fill="hold" grpId="0" nodeType="afterEffect">
                                  <p:stCondLst>
                                    <p:cond delay="12500"/>
                                  </p:stCondLst>
                                  <p:childTnLst>
                                    <p:set>
                                      <p:cBhvr>
                                        <p:cTn id="19" dur="1" fill="hold">
                                          <p:stCondLst>
                                            <p:cond delay="0"/>
                                          </p:stCondLst>
                                        </p:cTn>
                                        <p:tgtEl>
                                          <p:spTgt spid="204810">
                                            <p:txEl>
                                              <p:pRg st="0" end="0"/>
                                            </p:txEl>
                                          </p:spTgt>
                                        </p:tgtEl>
                                        <p:attrNameLst>
                                          <p:attrName>style.visibility</p:attrName>
                                        </p:attrNameLst>
                                      </p:cBhvr>
                                      <p:to>
                                        <p:strVal val="visible"/>
                                      </p:to>
                                    </p:set>
                                    <p:animEffect transition="in" filter="dissolve">
                                      <p:cBhvr>
                                        <p:cTn id="20" dur="1000"/>
                                        <p:tgtEl>
                                          <p:spTgt spid="204810">
                                            <p:txEl>
                                              <p:pRg st="0" end="0"/>
                                            </p:txEl>
                                          </p:spTgt>
                                        </p:tgtEl>
                                      </p:cBhvr>
                                    </p:animEffect>
                                  </p:childTnLst>
                                </p:cTn>
                              </p:par>
                            </p:childTnLst>
                          </p:cTn>
                        </p:par>
                        <p:par>
                          <p:cTn id="21" fill="hold">
                            <p:stCondLst>
                              <p:cond delay="25000"/>
                            </p:stCondLst>
                            <p:childTnLst>
                              <p:par>
                                <p:cTn id="22" presetID="3" presetClass="emph" presetSubtype="2" fill="hold" grpId="1" nodeType="afterEffect">
                                  <p:stCondLst>
                                    <p:cond delay="11000"/>
                                  </p:stCondLst>
                                  <p:childTnLst>
                                    <p:animClr clrSpc="rgb" dir="cw">
                                      <p:cBhvr override="childStyle">
                                        <p:cTn id="23" dur="500" fill="hold"/>
                                        <p:tgtEl>
                                          <p:spTgt spid="204810">
                                            <p:txEl>
                                              <p:pRg st="0" end="0"/>
                                            </p:txEl>
                                          </p:spTgt>
                                        </p:tgtEl>
                                        <p:attrNameLst>
                                          <p:attrName>style.color</p:attrName>
                                        </p:attrNameLst>
                                      </p:cBhvr>
                                      <p:to>
                                        <a:srgbClr val="5F5F5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p:bldP spid="204804" grpId="0"/>
      <p:bldP spid="204806" grpId="0"/>
      <p:bldP spid="204810" grpId="0" build="p"/>
      <p:bldP spid="204810" grpI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bwMode="auto">
          <a:xfrm>
            <a:off x="457200" y="381000"/>
            <a:ext cx="8229600" cy="334963"/>
          </a:xfrm>
          <a:noFill/>
          <a:ln>
            <a:miter lim="800000"/>
            <a:headEnd/>
            <a:tailEnd/>
          </a:ln>
        </p:spPr>
        <p:txBody>
          <a:bodyPr vert="horz" wrap="square" lIns="91440" tIns="45720" rIns="91440" bIns="45720" numCol="1" anchor="t" anchorCtr="0" compatLnSpc="1">
            <a:prstTxWarp prst="textNoShape">
              <a:avLst/>
            </a:prstTxWarp>
          </a:bodyPr>
          <a:lstStyle/>
          <a:p>
            <a:pPr algn="r"/>
            <a:r>
              <a:rPr lang="en-US" sz="1800" i="1">
                <a:solidFill>
                  <a:srgbClr val="FFFFFF"/>
                </a:solidFill>
                <a:effectLst>
                  <a:outerShdw blurRad="38100" dist="38100" dir="2700000" algn="tl">
                    <a:srgbClr val="000000"/>
                  </a:outerShdw>
                </a:effectLst>
                <a:latin typeface="Verdana" pitchFamily="34" charset="0"/>
              </a:rPr>
              <a:t>e</a:t>
            </a:r>
            <a:r>
              <a:rPr lang="en-US" sz="1800">
                <a:solidFill>
                  <a:srgbClr val="FFFFFF"/>
                </a:solidFill>
                <a:effectLst>
                  <a:outerShdw blurRad="38100" dist="38100" dir="2700000" algn="tl">
                    <a:srgbClr val="000000"/>
                  </a:outerShdw>
                </a:effectLst>
                <a:latin typeface="Verdana" pitchFamily="34" charset="0"/>
              </a:rPr>
              <a:t>Yearbooks</a:t>
            </a:r>
          </a:p>
        </p:txBody>
      </p:sp>
      <p:sp>
        <p:nvSpPr>
          <p:cNvPr id="210947" name="Rectangle 3"/>
          <p:cNvSpPr>
            <a:spLocks noGrp="1" noChangeArrowheads="1"/>
          </p:cNvSpPr>
          <p:nvPr>
            <p:ph type="body" idx="1"/>
          </p:nvPr>
        </p:nvSpPr>
        <p:spPr bwMode="auto">
          <a:xfrm>
            <a:off x="912813" y="1827213"/>
            <a:ext cx="6326187" cy="1228725"/>
          </a:xfrm>
          <a:noFill/>
          <a:ln>
            <a:miter lim="800000"/>
            <a:headEnd/>
            <a:tailEnd/>
          </a:ln>
        </p:spPr>
        <p:txBody>
          <a:bodyPr vert="horz" wrap="square" lIns="0" tIns="0" rIns="0" bIns="0" numCol="1" anchor="t" anchorCtr="0" compatLnSpc="1">
            <a:prstTxWarp prst="textNoShape">
              <a:avLst/>
            </a:prstTxWarp>
            <a:spAutoFit/>
          </a:bodyPr>
          <a:lstStyle/>
          <a:p>
            <a:pPr marL="304800" indent="-304800">
              <a:buFont typeface="Arial" charset="0"/>
              <a:buNone/>
            </a:pPr>
            <a:r>
              <a:rPr lang="en-US">
                <a:solidFill>
                  <a:srgbClr val="5F5F5F"/>
                </a:solidFill>
                <a:latin typeface="Verdana" pitchFamily="34" charset="0"/>
              </a:rPr>
              <a:t>All parts of the traditional yearbook have been preserved in our system including </a:t>
            </a:r>
            <a:r>
              <a:rPr lang="en-US" b="1" i="1">
                <a:solidFill>
                  <a:srgbClr val="5F5F5F"/>
                </a:solidFill>
                <a:latin typeface="Verdana" pitchFamily="34" charset="0"/>
              </a:rPr>
              <a:t>e</a:t>
            </a:r>
            <a:r>
              <a:rPr lang="en-US">
                <a:solidFill>
                  <a:srgbClr val="5F5F5F"/>
                </a:solidFill>
                <a:latin typeface="Verdana" pitchFamily="34" charset="0"/>
              </a:rPr>
              <a:t>Signatures, and students can also sell advertisements in the form of </a:t>
            </a:r>
            <a:r>
              <a:rPr lang="en-US" b="1" i="1">
                <a:solidFill>
                  <a:srgbClr val="5F5F5F"/>
                </a:solidFill>
                <a:latin typeface="Verdana" pitchFamily="34" charset="0"/>
              </a:rPr>
              <a:t>e</a:t>
            </a:r>
            <a:r>
              <a:rPr lang="en-US">
                <a:solidFill>
                  <a:srgbClr val="5F5F5F"/>
                </a:solidFill>
                <a:latin typeface="Verdana" pitchFamily="34" charset="0"/>
              </a:rPr>
              <a:t>Yearbook banner ads.</a:t>
            </a:r>
          </a:p>
          <a:p>
            <a:pPr marL="304800" indent="-304800">
              <a:buFont typeface="Arial" charset="0"/>
              <a:buNone/>
            </a:pPr>
            <a:endParaRPr lang="en-US" sz="800">
              <a:solidFill>
                <a:srgbClr val="5F5F5F"/>
              </a:solidFill>
              <a:latin typeface="Verdana" pitchFamily="34" charset="0"/>
            </a:endParaRPr>
          </a:p>
          <a:p>
            <a:pPr marL="304800" indent="-304800">
              <a:buFont typeface="Arial" charset="0"/>
              <a:buNone/>
            </a:pPr>
            <a:r>
              <a:rPr lang="en-US">
                <a:solidFill>
                  <a:srgbClr val="5F5F5F"/>
                </a:solidFill>
                <a:latin typeface="Verdana" pitchFamily="34" charset="0"/>
              </a:rPr>
              <a:t>So, the difference is </a:t>
            </a:r>
            <a:r>
              <a:rPr lang="en-US" u="sng">
                <a:solidFill>
                  <a:srgbClr val="5F5F5F"/>
                </a:solidFill>
                <a:latin typeface="Verdana" pitchFamily="34" charset="0"/>
              </a:rPr>
              <a:t>simple</a:t>
            </a:r>
            <a:r>
              <a:rPr lang="en-US">
                <a:solidFill>
                  <a:srgbClr val="5F5F5F"/>
                </a:solidFill>
                <a:latin typeface="Verdana" pitchFamily="34" charset="0"/>
              </a:rPr>
              <a:t>…we provide </a:t>
            </a:r>
            <a:r>
              <a:rPr lang="en-US" b="1">
                <a:solidFill>
                  <a:srgbClr val="5F5F5F"/>
                </a:solidFill>
                <a:latin typeface="Verdana" pitchFamily="34" charset="0"/>
              </a:rPr>
              <a:t>MORE</a:t>
            </a:r>
            <a:r>
              <a:rPr lang="en-US">
                <a:solidFill>
                  <a:srgbClr val="5F5F5F"/>
                </a:solidFill>
                <a:latin typeface="Verdana" pitchFamily="34" charset="0"/>
              </a:rPr>
              <a:t> for </a:t>
            </a:r>
            <a:r>
              <a:rPr lang="en-US" b="1">
                <a:solidFill>
                  <a:srgbClr val="5F5F5F"/>
                </a:solidFill>
                <a:latin typeface="Verdana" pitchFamily="34" charset="0"/>
              </a:rPr>
              <a:t>LESS!!!</a:t>
            </a:r>
            <a:endParaRPr lang="en-US" sz="800">
              <a:solidFill>
                <a:srgbClr val="5F5F5F"/>
              </a:solidFill>
              <a:latin typeface="Verdana" pitchFamily="34" charset="0"/>
            </a:endParaRPr>
          </a:p>
        </p:txBody>
      </p:sp>
      <p:sp>
        <p:nvSpPr>
          <p:cNvPr id="210948" name="Rectangle 4"/>
          <p:cNvSpPr>
            <a:spLocks noChangeArrowheads="1"/>
          </p:cNvSpPr>
          <p:nvPr/>
        </p:nvSpPr>
        <p:spPr bwMode="auto">
          <a:xfrm>
            <a:off x="912813" y="1344613"/>
            <a:ext cx="4340225" cy="304800"/>
          </a:xfrm>
          <a:prstGeom prst="rect">
            <a:avLst/>
          </a:prstGeom>
          <a:noFill/>
          <a:ln w="9525">
            <a:noFill/>
            <a:miter lim="800000"/>
            <a:headEnd/>
            <a:tailEnd/>
          </a:ln>
          <a:effectLst/>
        </p:spPr>
        <p:txBody>
          <a:bodyPr wrap="none" lIns="0" tIns="0" rIns="0" bIns="0">
            <a:spAutoFit/>
          </a:bodyPr>
          <a:lstStyle/>
          <a:p>
            <a:r>
              <a:rPr lang="en-US" sz="2000" b="1">
                <a:solidFill>
                  <a:schemeClr val="tx2"/>
                </a:solidFill>
                <a:effectLst>
                  <a:outerShdw blurRad="38100" dist="38100" dir="2700000" algn="tl">
                    <a:srgbClr val="000000"/>
                  </a:outerShdw>
                </a:effectLst>
                <a:latin typeface="Verdana" pitchFamily="34" charset="0"/>
              </a:rPr>
              <a:t>Why MyYearbookBuilder.com?</a:t>
            </a:r>
          </a:p>
        </p:txBody>
      </p:sp>
      <p:sp>
        <p:nvSpPr>
          <p:cNvPr id="210951" name="Rectangle 7"/>
          <p:cNvSpPr>
            <a:spLocks noChangeArrowheads="1"/>
          </p:cNvSpPr>
          <p:nvPr/>
        </p:nvSpPr>
        <p:spPr bwMode="auto">
          <a:xfrm>
            <a:off x="2895600" y="3559175"/>
            <a:ext cx="4572000" cy="244475"/>
          </a:xfrm>
          <a:prstGeom prst="rect">
            <a:avLst/>
          </a:prstGeom>
          <a:noFill/>
          <a:ln w="9525">
            <a:noFill/>
            <a:miter lim="800000"/>
            <a:headEnd/>
            <a:tailEnd/>
          </a:ln>
          <a:effectLst/>
        </p:spPr>
        <p:txBody>
          <a:bodyPr lIns="0" tIns="0" rIns="0" bIns="0">
            <a:spAutoFit/>
          </a:bodyPr>
          <a:lstStyle/>
          <a:p>
            <a:pPr marL="228600" indent="-228600" eaLnBrk="1" hangingPunct="1">
              <a:spcAft>
                <a:spcPct val="35000"/>
              </a:spcAft>
              <a:buClr>
                <a:schemeClr val="accent2"/>
              </a:buClr>
              <a:buFont typeface="Arial" charset="0"/>
              <a:buChar char="•"/>
            </a:pPr>
            <a:r>
              <a:rPr lang="en-US" sz="1600" b="1">
                <a:solidFill>
                  <a:schemeClr val="folHlink"/>
                </a:solidFill>
                <a:latin typeface="Verdana" pitchFamily="34" charset="0"/>
              </a:rPr>
              <a:t>More color</a:t>
            </a:r>
          </a:p>
        </p:txBody>
      </p:sp>
      <p:sp>
        <p:nvSpPr>
          <p:cNvPr id="210953" name="Rectangle 9"/>
          <p:cNvSpPr>
            <a:spLocks noChangeArrowheads="1"/>
          </p:cNvSpPr>
          <p:nvPr/>
        </p:nvSpPr>
        <p:spPr bwMode="auto">
          <a:xfrm>
            <a:off x="2895600" y="3870325"/>
            <a:ext cx="4572000" cy="244475"/>
          </a:xfrm>
          <a:prstGeom prst="rect">
            <a:avLst/>
          </a:prstGeom>
          <a:noFill/>
          <a:ln w="9525">
            <a:noFill/>
            <a:miter lim="800000"/>
            <a:headEnd/>
            <a:tailEnd/>
          </a:ln>
          <a:effectLst/>
        </p:spPr>
        <p:txBody>
          <a:bodyPr lIns="0" tIns="0" rIns="0" bIns="0">
            <a:spAutoFit/>
          </a:bodyPr>
          <a:lstStyle/>
          <a:p>
            <a:pPr marL="228600" indent="-228600" eaLnBrk="1" hangingPunct="1">
              <a:spcAft>
                <a:spcPct val="35000"/>
              </a:spcAft>
              <a:buClr>
                <a:schemeClr val="accent2"/>
              </a:buClr>
              <a:buFont typeface="Arial" charset="0"/>
              <a:buChar char="•"/>
            </a:pPr>
            <a:r>
              <a:rPr lang="en-US" sz="1600" b="1">
                <a:solidFill>
                  <a:schemeClr val="folHlink"/>
                </a:solidFill>
                <a:latin typeface="Verdana" pitchFamily="34" charset="0"/>
              </a:rPr>
              <a:t>More pages</a:t>
            </a:r>
          </a:p>
        </p:txBody>
      </p:sp>
      <p:sp>
        <p:nvSpPr>
          <p:cNvPr id="210955" name="Rectangle 11"/>
          <p:cNvSpPr>
            <a:spLocks noChangeArrowheads="1"/>
          </p:cNvSpPr>
          <p:nvPr/>
        </p:nvSpPr>
        <p:spPr bwMode="auto">
          <a:xfrm>
            <a:off x="2895600" y="4175125"/>
            <a:ext cx="4572000" cy="244475"/>
          </a:xfrm>
          <a:prstGeom prst="rect">
            <a:avLst/>
          </a:prstGeom>
          <a:noFill/>
          <a:ln w="9525">
            <a:noFill/>
            <a:miter lim="800000"/>
            <a:headEnd/>
            <a:tailEnd/>
          </a:ln>
          <a:effectLst/>
        </p:spPr>
        <p:txBody>
          <a:bodyPr lIns="0" tIns="0" rIns="0" bIns="0">
            <a:spAutoFit/>
          </a:bodyPr>
          <a:lstStyle/>
          <a:p>
            <a:pPr marL="228600" indent="-228600" eaLnBrk="1" hangingPunct="1">
              <a:spcAft>
                <a:spcPct val="35000"/>
              </a:spcAft>
              <a:buClr>
                <a:schemeClr val="accent2"/>
              </a:buClr>
              <a:buFont typeface="Arial" charset="0"/>
              <a:buChar char="•"/>
            </a:pPr>
            <a:r>
              <a:rPr lang="en-US" sz="1600" b="1">
                <a:solidFill>
                  <a:schemeClr val="folHlink"/>
                </a:solidFill>
                <a:latin typeface="Verdana" pitchFamily="34" charset="0"/>
              </a:rPr>
              <a:t>More expression</a:t>
            </a:r>
          </a:p>
        </p:txBody>
      </p:sp>
      <p:sp>
        <p:nvSpPr>
          <p:cNvPr id="210957" name="Rectangle 13"/>
          <p:cNvSpPr>
            <a:spLocks noChangeArrowheads="1"/>
          </p:cNvSpPr>
          <p:nvPr/>
        </p:nvSpPr>
        <p:spPr bwMode="auto">
          <a:xfrm>
            <a:off x="2895600" y="4479925"/>
            <a:ext cx="4572000" cy="244475"/>
          </a:xfrm>
          <a:prstGeom prst="rect">
            <a:avLst/>
          </a:prstGeom>
          <a:noFill/>
          <a:ln w="9525">
            <a:noFill/>
            <a:miter lim="800000"/>
            <a:headEnd/>
            <a:tailEnd/>
          </a:ln>
          <a:effectLst/>
        </p:spPr>
        <p:txBody>
          <a:bodyPr lIns="0" tIns="0" rIns="0" bIns="0">
            <a:spAutoFit/>
          </a:bodyPr>
          <a:lstStyle/>
          <a:p>
            <a:pPr marL="228600" indent="-228600" eaLnBrk="1" hangingPunct="1">
              <a:spcAft>
                <a:spcPct val="35000"/>
              </a:spcAft>
              <a:buClr>
                <a:schemeClr val="accent2"/>
              </a:buClr>
              <a:buFont typeface="Arial" charset="0"/>
              <a:buChar char="•"/>
            </a:pPr>
            <a:r>
              <a:rPr lang="en-US" sz="1600" b="1">
                <a:solidFill>
                  <a:schemeClr val="folHlink"/>
                </a:solidFill>
                <a:latin typeface="Verdana" pitchFamily="34" charset="0"/>
              </a:rPr>
              <a:t>More personalization</a:t>
            </a:r>
          </a:p>
        </p:txBody>
      </p:sp>
      <p:sp>
        <p:nvSpPr>
          <p:cNvPr id="210959" name="Rectangle 15"/>
          <p:cNvSpPr>
            <a:spLocks noChangeArrowheads="1"/>
          </p:cNvSpPr>
          <p:nvPr/>
        </p:nvSpPr>
        <p:spPr bwMode="auto">
          <a:xfrm>
            <a:off x="2895600" y="4784725"/>
            <a:ext cx="4572000" cy="244475"/>
          </a:xfrm>
          <a:prstGeom prst="rect">
            <a:avLst/>
          </a:prstGeom>
          <a:noFill/>
          <a:ln w="9525">
            <a:noFill/>
            <a:miter lim="800000"/>
            <a:headEnd/>
            <a:tailEnd/>
          </a:ln>
          <a:effectLst/>
        </p:spPr>
        <p:txBody>
          <a:bodyPr lIns="0" tIns="0" rIns="0" bIns="0">
            <a:spAutoFit/>
          </a:bodyPr>
          <a:lstStyle/>
          <a:p>
            <a:pPr marL="228600" indent="-228600" eaLnBrk="1" hangingPunct="1">
              <a:spcAft>
                <a:spcPct val="35000"/>
              </a:spcAft>
              <a:buClr>
                <a:schemeClr val="accent2"/>
              </a:buClr>
              <a:buFont typeface="Arial" charset="0"/>
              <a:buChar char="•"/>
            </a:pPr>
            <a:r>
              <a:rPr lang="en-US" sz="1600" b="1">
                <a:solidFill>
                  <a:schemeClr val="folHlink"/>
                </a:solidFill>
                <a:latin typeface="Verdana" pitchFamily="34" charset="0"/>
              </a:rPr>
              <a:t>More profit from fundraising</a:t>
            </a:r>
          </a:p>
        </p:txBody>
      </p:sp>
      <p:sp>
        <p:nvSpPr>
          <p:cNvPr id="210961" name="Rectangle 17"/>
          <p:cNvSpPr>
            <a:spLocks noChangeArrowheads="1"/>
          </p:cNvSpPr>
          <p:nvPr/>
        </p:nvSpPr>
        <p:spPr bwMode="auto">
          <a:xfrm>
            <a:off x="2895600" y="5089525"/>
            <a:ext cx="4572000" cy="244475"/>
          </a:xfrm>
          <a:prstGeom prst="rect">
            <a:avLst/>
          </a:prstGeom>
          <a:noFill/>
          <a:ln w="9525">
            <a:noFill/>
            <a:miter lim="800000"/>
            <a:headEnd/>
            <a:tailEnd/>
          </a:ln>
          <a:effectLst/>
        </p:spPr>
        <p:txBody>
          <a:bodyPr lIns="0" tIns="0" rIns="0" bIns="0">
            <a:spAutoFit/>
          </a:bodyPr>
          <a:lstStyle/>
          <a:p>
            <a:pPr marL="228600" indent="-228600" eaLnBrk="1" hangingPunct="1">
              <a:spcAft>
                <a:spcPct val="35000"/>
              </a:spcAft>
              <a:buClr>
                <a:schemeClr val="accent2"/>
              </a:buClr>
              <a:buFont typeface="Arial" charset="0"/>
              <a:buChar char="•"/>
            </a:pPr>
            <a:r>
              <a:rPr lang="en-US" sz="1600" b="1">
                <a:solidFill>
                  <a:schemeClr val="folHlink"/>
                </a:solidFill>
                <a:latin typeface="Verdana" pitchFamily="34" charset="0"/>
              </a:rPr>
              <a:t>More days for collecting content</a:t>
            </a:r>
          </a:p>
        </p:txBody>
      </p:sp>
      <p:pic>
        <p:nvPicPr>
          <p:cNvPr id="210969" name="Picture 25" descr="KS16930-630x945"/>
          <p:cNvPicPr>
            <a:picLocks noChangeAspect="1" noChangeArrowheads="1"/>
          </p:cNvPicPr>
          <p:nvPr/>
        </p:nvPicPr>
        <p:blipFill>
          <a:blip r:embed="rId2"/>
          <a:srcRect/>
          <a:stretch>
            <a:fillRect/>
          </a:stretch>
        </p:blipFill>
        <p:spPr bwMode="auto">
          <a:xfrm>
            <a:off x="914400" y="3429000"/>
            <a:ext cx="1444625" cy="962025"/>
          </a:xfrm>
          <a:prstGeom prst="rect">
            <a:avLst/>
          </a:prstGeom>
          <a:noFill/>
          <a:ln w="9525">
            <a:solidFill>
              <a:schemeClr val="tx1"/>
            </a:solidFill>
            <a:miter lim="800000"/>
            <a:headEnd/>
            <a:tailEnd/>
          </a:ln>
        </p:spPr>
      </p:pic>
      <p:pic>
        <p:nvPicPr>
          <p:cNvPr id="210977" name="Picture 33" descr="KS13128-630x945"/>
          <p:cNvPicPr>
            <a:picLocks noChangeAspect="1" noChangeArrowheads="1"/>
          </p:cNvPicPr>
          <p:nvPr/>
        </p:nvPicPr>
        <p:blipFill>
          <a:blip r:embed="rId3"/>
          <a:srcRect/>
          <a:stretch>
            <a:fillRect/>
          </a:stretch>
        </p:blipFill>
        <p:spPr bwMode="auto">
          <a:xfrm>
            <a:off x="914400" y="4495800"/>
            <a:ext cx="1444625" cy="962025"/>
          </a:xfrm>
          <a:prstGeom prst="rect">
            <a:avLst/>
          </a:prstGeom>
          <a:noFill/>
          <a:ln w="9525">
            <a:solidFill>
              <a:schemeClr val="tx1"/>
            </a:solidFill>
            <a:miter lim="800000"/>
            <a:headEnd/>
            <a:tailEnd/>
          </a:ln>
        </p:spPr>
      </p:pic>
    </p:spTree>
  </p:cSld>
  <p:clrMapOvr>
    <a:masterClrMapping/>
  </p:clrMapOvr>
  <p:transition advClick="0" advTm="3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0948"/>
                                        </p:tgtEl>
                                        <p:attrNameLst>
                                          <p:attrName>style.visibility</p:attrName>
                                        </p:attrNameLst>
                                      </p:cBhvr>
                                      <p:to>
                                        <p:strVal val="visible"/>
                                      </p:to>
                                    </p:set>
                                    <p:anim calcmode="lin" valueType="num">
                                      <p:cBhvr additive="base">
                                        <p:cTn id="7" dur="500" fill="hold"/>
                                        <p:tgtEl>
                                          <p:spTgt spid="210948"/>
                                        </p:tgtEl>
                                        <p:attrNameLst>
                                          <p:attrName>ppt_x</p:attrName>
                                        </p:attrNameLst>
                                      </p:cBhvr>
                                      <p:tavLst>
                                        <p:tav tm="0">
                                          <p:val>
                                            <p:strVal val="0-#ppt_w/2"/>
                                          </p:val>
                                        </p:tav>
                                        <p:tav tm="100000">
                                          <p:val>
                                            <p:strVal val="#ppt_x"/>
                                          </p:val>
                                        </p:tav>
                                      </p:tavLst>
                                    </p:anim>
                                    <p:anim calcmode="lin" valueType="num">
                                      <p:cBhvr additive="base">
                                        <p:cTn id="8" dur="500" fill="hold"/>
                                        <p:tgtEl>
                                          <p:spTgt spid="210948"/>
                                        </p:tgtEl>
                                        <p:attrNameLst>
                                          <p:attrName>ppt_y</p:attrName>
                                        </p:attrNameLst>
                                      </p:cBhvr>
                                      <p:tavLst>
                                        <p:tav tm="0">
                                          <p:val>
                                            <p:strVal val="#ppt_y"/>
                                          </p:val>
                                        </p:tav>
                                        <p:tav tm="100000">
                                          <p:val>
                                            <p:strVal val="#ppt_y"/>
                                          </p:val>
                                        </p:tav>
                                      </p:tavLst>
                                    </p:anim>
                                  </p:childTnLst>
                                </p:cTn>
                              </p:par>
                              <p:par>
                                <p:cTn id="9" presetID="9" presetClass="entr" presetSubtype="0" fill="hold" grpId="0" nodeType="withEffect">
                                  <p:stCondLst>
                                    <p:cond delay="500"/>
                                  </p:stCondLst>
                                  <p:childTnLst>
                                    <p:set>
                                      <p:cBhvr>
                                        <p:cTn id="10" dur="1" fill="hold">
                                          <p:stCondLst>
                                            <p:cond delay="0"/>
                                          </p:stCondLst>
                                        </p:cTn>
                                        <p:tgtEl>
                                          <p:spTgt spid="210947">
                                            <p:txEl>
                                              <p:pRg st="0" end="0"/>
                                            </p:txEl>
                                          </p:spTgt>
                                        </p:tgtEl>
                                        <p:attrNameLst>
                                          <p:attrName>style.visibility</p:attrName>
                                        </p:attrNameLst>
                                      </p:cBhvr>
                                      <p:to>
                                        <p:strVal val="visible"/>
                                      </p:to>
                                    </p:set>
                                    <p:animEffect transition="in" filter="dissolve">
                                      <p:cBhvr>
                                        <p:cTn id="11" dur="1000"/>
                                        <p:tgtEl>
                                          <p:spTgt spid="210947">
                                            <p:txEl>
                                              <p:pRg st="0" end="0"/>
                                            </p:txEl>
                                          </p:spTgt>
                                        </p:tgtEl>
                                      </p:cBhvr>
                                    </p:animEffect>
                                  </p:childTnLst>
                                </p:cTn>
                              </p:par>
                              <p:par>
                                <p:cTn id="12" presetID="9" presetClass="entr" presetSubtype="0" fill="hold" grpId="0" nodeType="withEffect">
                                  <p:stCondLst>
                                    <p:cond delay="500"/>
                                  </p:stCondLst>
                                  <p:childTnLst>
                                    <p:set>
                                      <p:cBhvr>
                                        <p:cTn id="13" dur="1" fill="hold">
                                          <p:stCondLst>
                                            <p:cond delay="0"/>
                                          </p:stCondLst>
                                        </p:cTn>
                                        <p:tgtEl>
                                          <p:spTgt spid="210947">
                                            <p:txEl>
                                              <p:pRg st="2" end="2"/>
                                            </p:txEl>
                                          </p:spTgt>
                                        </p:tgtEl>
                                        <p:attrNameLst>
                                          <p:attrName>style.visibility</p:attrName>
                                        </p:attrNameLst>
                                      </p:cBhvr>
                                      <p:to>
                                        <p:strVal val="visible"/>
                                      </p:to>
                                    </p:set>
                                    <p:animEffect transition="in" filter="dissolve">
                                      <p:cBhvr>
                                        <p:cTn id="14" dur="1000"/>
                                        <p:tgtEl>
                                          <p:spTgt spid="210947">
                                            <p:txEl>
                                              <p:pRg st="2" end="2"/>
                                            </p:txEl>
                                          </p:spTgt>
                                        </p:tgtEl>
                                      </p:cBhvr>
                                    </p:animEffect>
                                  </p:childTnLst>
                                </p:cTn>
                              </p:par>
                            </p:childTnLst>
                          </p:cTn>
                        </p:par>
                        <p:par>
                          <p:cTn id="15" fill="hold">
                            <p:stCondLst>
                              <p:cond delay="1500"/>
                            </p:stCondLst>
                            <p:childTnLst>
                              <p:par>
                                <p:cTn id="16" presetID="2" presetClass="entr" presetSubtype="2" fill="hold" grpId="0" nodeType="afterEffect">
                                  <p:stCondLst>
                                    <p:cond delay="18500"/>
                                  </p:stCondLst>
                                  <p:childTnLst>
                                    <p:set>
                                      <p:cBhvr>
                                        <p:cTn id="17" dur="1" fill="hold">
                                          <p:stCondLst>
                                            <p:cond delay="0"/>
                                          </p:stCondLst>
                                        </p:cTn>
                                        <p:tgtEl>
                                          <p:spTgt spid="210951"/>
                                        </p:tgtEl>
                                        <p:attrNameLst>
                                          <p:attrName>style.visibility</p:attrName>
                                        </p:attrNameLst>
                                      </p:cBhvr>
                                      <p:to>
                                        <p:strVal val="visible"/>
                                      </p:to>
                                    </p:set>
                                    <p:anim calcmode="lin" valueType="num">
                                      <p:cBhvr additive="base">
                                        <p:cTn id="18" dur="500" fill="hold"/>
                                        <p:tgtEl>
                                          <p:spTgt spid="210951"/>
                                        </p:tgtEl>
                                        <p:attrNameLst>
                                          <p:attrName>ppt_x</p:attrName>
                                        </p:attrNameLst>
                                      </p:cBhvr>
                                      <p:tavLst>
                                        <p:tav tm="0">
                                          <p:val>
                                            <p:strVal val="1+#ppt_w/2"/>
                                          </p:val>
                                        </p:tav>
                                        <p:tav tm="100000">
                                          <p:val>
                                            <p:strVal val="#ppt_x"/>
                                          </p:val>
                                        </p:tav>
                                      </p:tavLst>
                                    </p:anim>
                                    <p:anim calcmode="lin" valueType="num">
                                      <p:cBhvr additive="base">
                                        <p:cTn id="19" dur="500" fill="hold"/>
                                        <p:tgtEl>
                                          <p:spTgt spid="210951"/>
                                        </p:tgtEl>
                                        <p:attrNameLst>
                                          <p:attrName>ppt_y</p:attrName>
                                        </p:attrNameLst>
                                      </p:cBhvr>
                                      <p:tavLst>
                                        <p:tav tm="0">
                                          <p:val>
                                            <p:strVal val="#ppt_y"/>
                                          </p:val>
                                        </p:tav>
                                        <p:tav tm="100000">
                                          <p:val>
                                            <p:strVal val="#ppt_y"/>
                                          </p:val>
                                        </p:tav>
                                      </p:tavLst>
                                    </p:anim>
                                  </p:childTnLst>
                                </p:cTn>
                              </p:par>
                            </p:childTnLst>
                          </p:cTn>
                        </p:par>
                        <p:par>
                          <p:cTn id="20" fill="hold">
                            <p:stCondLst>
                              <p:cond delay="20500"/>
                            </p:stCondLst>
                            <p:childTnLst>
                              <p:par>
                                <p:cTn id="21" presetID="2" presetClass="entr" presetSubtype="2" fill="hold" grpId="0" nodeType="afterEffect">
                                  <p:stCondLst>
                                    <p:cond delay="1000"/>
                                  </p:stCondLst>
                                  <p:childTnLst>
                                    <p:set>
                                      <p:cBhvr>
                                        <p:cTn id="22" dur="1" fill="hold">
                                          <p:stCondLst>
                                            <p:cond delay="0"/>
                                          </p:stCondLst>
                                        </p:cTn>
                                        <p:tgtEl>
                                          <p:spTgt spid="210953"/>
                                        </p:tgtEl>
                                        <p:attrNameLst>
                                          <p:attrName>style.visibility</p:attrName>
                                        </p:attrNameLst>
                                      </p:cBhvr>
                                      <p:to>
                                        <p:strVal val="visible"/>
                                      </p:to>
                                    </p:set>
                                    <p:anim calcmode="lin" valueType="num">
                                      <p:cBhvr additive="base">
                                        <p:cTn id="23" dur="500" fill="hold"/>
                                        <p:tgtEl>
                                          <p:spTgt spid="210953"/>
                                        </p:tgtEl>
                                        <p:attrNameLst>
                                          <p:attrName>ppt_x</p:attrName>
                                        </p:attrNameLst>
                                      </p:cBhvr>
                                      <p:tavLst>
                                        <p:tav tm="0">
                                          <p:val>
                                            <p:strVal val="1+#ppt_w/2"/>
                                          </p:val>
                                        </p:tav>
                                        <p:tav tm="100000">
                                          <p:val>
                                            <p:strVal val="#ppt_x"/>
                                          </p:val>
                                        </p:tav>
                                      </p:tavLst>
                                    </p:anim>
                                    <p:anim calcmode="lin" valueType="num">
                                      <p:cBhvr additive="base">
                                        <p:cTn id="24" dur="500" fill="hold"/>
                                        <p:tgtEl>
                                          <p:spTgt spid="210953"/>
                                        </p:tgtEl>
                                        <p:attrNameLst>
                                          <p:attrName>ppt_y</p:attrName>
                                        </p:attrNameLst>
                                      </p:cBhvr>
                                      <p:tavLst>
                                        <p:tav tm="0">
                                          <p:val>
                                            <p:strVal val="#ppt_y"/>
                                          </p:val>
                                        </p:tav>
                                        <p:tav tm="100000">
                                          <p:val>
                                            <p:strVal val="#ppt_y"/>
                                          </p:val>
                                        </p:tav>
                                      </p:tavLst>
                                    </p:anim>
                                  </p:childTnLst>
                                </p:cTn>
                              </p:par>
                            </p:childTnLst>
                          </p:cTn>
                        </p:par>
                        <p:par>
                          <p:cTn id="25" fill="hold">
                            <p:stCondLst>
                              <p:cond delay="22000"/>
                            </p:stCondLst>
                            <p:childTnLst>
                              <p:par>
                                <p:cTn id="26" presetID="2" presetClass="entr" presetSubtype="2" fill="hold" grpId="0" nodeType="afterEffect">
                                  <p:stCondLst>
                                    <p:cond delay="1000"/>
                                  </p:stCondLst>
                                  <p:childTnLst>
                                    <p:set>
                                      <p:cBhvr>
                                        <p:cTn id="27" dur="1" fill="hold">
                                          <p:stCondLst>
                                            <p:cond delay="0"/>
                                          </p:stCondLst>
                                        </p:cTn>
                                        <p:tgtEl>
                                          <p:spTgt spid="210955"/>
                                        </p:tgtEl>
                                        <p:attrNameLst>
                                          <p:attrName>style.visibility</p:attrName>
                                        </p:attrNameLst>
                                      </p:cBhvr>
                                      <p:to>
                                        <p:strVal val="visible"/>
                                      </p:to>
                                    </p:set>
                                    <p:anim calcmode="lin" valueType="num">
                                      <p:cBhvr additive="base">
                                        <p:cTn id="28" dur="500" fill="hold"/>
                                        <p:tgtEl>
                                          <p:spTgt spid="210955"/>
                                        </p:tgtEl>
                                        <p:attrNameLst>
                                          <p:attrName>ppt_x</p:attrName>
                                        </p:attrNameLst>
                                      </p:cBhvr>
                                      <p:tavLst>
                                        <p:tav tm="0">
                                          <p:val>
                                            <p:strVal val="1+#ppt_w/2"/>
                                          </p:val>
                                        </p:tav>
                                        <p:tav tm="100000">
                                          <p:val>
                                            <p:strVal val="#ppt_x"/>
                                          </p:val>
                                        </p:tav>
                                      </p:tavLst>
                                    </p:anim>
                                    <p:anim calcmode="lin" valueType="num">
                                      <p:cBhvr additive="base">
                                        <p:cTn id="29" dur="500" fill="hold"/>
                                        <p:tgtEl>
                                          <p:spTgt spid="210955"/>
                                        </p:tgtEl>
                                        <p:attrNameLst>
                                          <p:attrName>ppt_y</p:attrName>
                                        </p:attrNameLst>
                                      </p:cBhvr>
                                      <p:tavLst>
                                        <p:tav tm="0">
                                          <p:val>
                                            <p:strVal val="#ppt_y"/>
                                          </p:val>
                                        </p:tav>
                                        <p:tav tm="100000">
                                          <p:val>
                                            <p:strVal val="#ppt_y"/>
                                          </p:val>
                                        </p:tav>
                                      </p:tavLst>
                                    </p:anim>
                                  </p:childTnLst>
                                </p:cTn>
                              </p:par>
                            </p:childTnLst>
                          </p:cTn>
                        </p:par>
                        <p:par>
                          <p:cTn id="30" fill="hold">
                            <p:stCondLst>
                              <p:cond delay="23500"/>
                            </p:stCondLst>
                            <p:childTnLst>
                              <p:par>
                                <p:cTn id="31" presetID="2" presetClass="entr" presetSubtype="2" fill="hold" grpId="0" nodeType="afterEffect">
                                  <p:stCondLst>
                                    <p:cond delay="1000"/>
                                  </p:stCondLst>
                                  <p:childTnLst>
                                    <p:set>
                                      <p:cBhvr>
                                        <p:cTn id="32" dur="1" fill="hold">
                                          <p:stCondLst>
                                            <p:cond delay="0"/>
                                          </p:stCondLst>
                                        </p:cTn>
                                        <p:tgtEl>
                                          <p:spTgt spid="210957"/>
                                        </p:tgtEl>
                                        <p:attrNameLst>
                                          <p:attrName>style.visibility</p:attrName>
                                        </p:attrNameLst>
                                      </p:cBhvr>
                                      <p:to>
                                        <p:strVal val="visible"/>
                                      </p:to>
                                    </p:set>
                                    <p:anim calcmode="lin" valueType="num">
                                      <p:cBhvr additive="base">
                                        <p:cTn id="33" dur="500" fill="hold"/>
                                        <p:tgtEl>
                                          <p:spTgt spid="210957"/>
                                        </p:tgtEl>
                                        <p:attrNameLst>
                                          <p:attrName>ppt_x</p:attrName>
                                        </p:attrNameLst>
                                      </p:cBhvr>
                                      <p:tavLst>
                                        <p:tav tm="0">
                                          <p:val>
                                            <p:strVal val="1+#ppt_w/2"/>
                                          </p:val>
                                        </p:tav>
                                        <p:tav tm="100000">
                                          <p:val>
                                            <p:strVal val="#ppt_x"/>
                                          </p:val>
                                        </p:tav>
                                      </p:tavLst>
                                    </p:anim>
                                    <p:anim calcmode="lin" valueType="num">
                                      <p:cBhvr additive="base">
                                        <p:cTn id="34" dur="500" fill="hold"/>
                                        <p:tgtEl>
                                          <p:spTgt spid="210957"/>
                                        </p:tgtEl>
                                        <p:attrNameLst>
                                          <p:attrName>ppt_y</p:attrName>
                                        </p:attrNameLst>
                                      </p:cBhvr>
                                      <p:tavLst>
                                        <p:tav tm="0">
                                          <p:val>
                                            <p:strVal val="#ppt_y"/>
                                          </p:val>
                                        </p:tav>
                                        <p:tav tm="100000">
                                          <p:val>
                                            <p:strVal val="#ppt_y"/>
                                          </p:val>
                                        </p:tav>
                                      </p:tavLst>
                                    </p:anim>
                                  </p:childTnLst>
                                </p:cTn>
                              </p:par>
                            </p:childTnLst>
                          </p:cTn>
                        </p:par>
                        <p:par>
                          <p:cTn id="35" fill="hold">
                            <p:stCondLst>
                              <p:cond delay="25000"/>
                            </p:stCondLst>
                            <p:childTnLst>
                              <p:par>
                                <p:cTn id="36" presetID="2" presetClass="entr" presetSubtype="2" fill="hold" grpId="0" nodeType="afterEffect">
                                  <p:stCondLst>
                                    <p:cond delay="1000"/>
                                  </p:stCondLst>
                                  <p:childTnLst>
                                    <p:set>
                                      <p:cBhvr>
                                        <p:cTn id="37" dur="1" fill="hold">
                                          <p:stCondLst>
                                            <p:cond delay="0"/>
                                          </p:stCondLst>
                                        </p:cTn>
                                        <p:tgtEl>
                                          <p:spTgt spid="210959"/>
                                        </p:tgtEl>
                                        <p:attrNameLst>
                                          <p:attrName>style.visibility</p:attrName>
                                        </p:attrNameLst>
                                      </p:cBhvr>
                                      <p:to>
                                        <p:strVal val="visible"/>
                                      </p:to>
                                    </p:set>
                                    <p:anim calcmode="lin" valueType="num">
                                      <p:cBhvr additive="base">
                                        <p:cTn id="38" dur="500" fill="hold"/>
                                        <p:tgtEl>
                                          <p:spTgt spid="210959"/>
                                        </p:tgtEl>
                                        <p:attrNameLst>
                                          <p:attrName>ppt_x</p:attrName>
                                        </p:attrNameLst>
                                      </p:cBhvr>
                                      <p:tavLst>
                                        <p:tav tm="0">
                                          <p:val>
                                            <p:strVal val="1+#ppt_w/2"/>
                                          </p:val>
                                        </p:tav>
                                        <p:tav tm="100000">
                                          <p:val>
                                            <p:strVal val="#ppt_x"/>
                                          </p:val>
                                        </p:tav>
                                      </p:tavLst>
                                    </p:anim>
                                    <p:anim calcmode="lin" valueType="num">
                                      <p:cBhvr additive="base">
                                        <p:cTn id="39" dur="500" fill="hold"/>
                                        <p:tgtEl>
                                          <p:spTgt spid="210959"/>
                                        </p:tgtEl>
                                        <p:attrNameLst>
                                          <p:attrName>ppt_y</p:attrName>
                                        </p:attrNameLst>
                                      </p:cBhvr>
                                      <p:tavLst>
                                        <p:tav tm="0">
                                          <p:val>
                                            <p:strVal val="#ppt_y"/>
                                          </p:val>
                                        </p:tav>
                                        <p:tav tm="100000">
                                          <p:val>
                                            <p:strVal val="#ppt_y"/>
                                          </p:val>
                                        </p:tav>
                                      </p:tavLst>
                                    </p:anim>
                                  </p:childTnLst>
                                </p:cTn>
                              </p:par>
                            </p:childTnLst>
                          </p:cTn>
                        </p:par>
                        <p:par>
                          <p:cTn id="40" fill="hold">
                            <p:stCondLst>
                              <p:cond delay="26500"/>
                            </p:stCondLst>
                            <p:childTnLst>
                              <p:par>
                                <p:cTn id="41" presetID="2" presetClass="entr" presetSubtype="2" fill="hold" grpId="0" nodeType="afterEffect">
                                  <p:stCondLst>
                                    <p:cond delay="1000"/>
                                  </p:stCondLst>
                                  <p:childTnLst>
                                    <p:set>
                                      <p:cBhvr>
                                        <p:cTn id="42" dur="1" fill="hold">
                                          <p:stCondLst>
                                            <p:cond delay="0"/>
                                          </p:stCondLst>
                                        </p:cTn>
                                        <p:tgtEl>
                                          <p:spTgt spid="210961"/>
                                        </p:tgtEl>
                                        <p:attrNameLst>
                                          <p:attrName>style.visibility</p:attrName>
                                        </p:attrNameLst>
                                      </p:cBhvr>
                                      <p:to>
                                        <p:strVal val="visible"/>
                                      </p:to>
                                    </p:set>
                                    <p:anim calcmode="lin" valueType="num">
                                      <p:cBhvr additive="base">
                                        <p:cTn id="43" dur="500" fill="hold"/>
                                        <p:tgtEl>
                                          <p:spTgt spid="210961"/>
                                        </p:tgtEl>
                                        <p:attrNameLst>
                                          <p:attrName>ppt_x</p:attrName>
                                        </p:attrNameLst>
                                      </p:cBhvr>
                                      <p:tavLst>
                                        <p:tav tm="0">
                                          <p:val>
                                            <p:strVal val="1+#ppt_w/2"/>
                                          </p:val>
                                        </p:tav>
                                        <p:tav tm="100000">
                                          <p:val>
                                            <p:strVal val="#ppt_x"/>
                                          </p:val>
                                        </p:tav>
                                      </p:tavLst>
                                    </p:anim>
                                    <p:anim calcmode="lin" valueType="num">
                                      <p:cBhvr additive="base">
                                        <p:cTn id="44" dur="500" fill="hold"/>
                                        <p:tgtEl>
                                          <p:spTgt spid="2109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uiExpand="1" build="p"/>
      <p:bldP spid="210948" grpId="0"/>
      <p:bldP spid="210951" grpId="0"/>
      <p:bldP spid="210953" grpId="0"/>
      <p:bldP spid="210955" grpId="0"/>
      <p:bldP spid="210957" grpId="0"/>
      <p:bldP spid="210959" grpId="0"/>
      <p:bldP spid="2109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bwMode="auto">
          <a:xfrm>
            <a:off x="457200" y="381000"/>
            <a:ext cx="8229600" cy="334963"/>
          </a:xfrm>
          <a:noFill/>
          <a:ln>
            <a:miter lim="800000"/>
            <a:headEnd/>
            <a:tailEnd/>
          </a:ln>
        </p:spPr>
        <p:txBody>
          <a:bodyPr vert="horz" wrap="square" lIns="91440" tIns="45720" rIns="91440" bIns="45720" numCol="1" anchor="t" anchorCtr="0" compatLnSpc="1">
            <a:prstTxWarp prst="textNoShape">
              <a:avLst/>
            </a:prstTxWarp>
          </a:bodyPr>
          <a:lstStyle/>
          <a:p>
            <a:pPr algn="r"/>
            <a:r>
              <a:rPr lang="en-US" sz="1800" i="1">
                <a:solidFill>
                  <a:srgbClr val="FFFFFF"/>
                </a:solidFill>
                <a:effectLst>
                  <a:outerShdw blurRad="38100" dist="38100" dir="2700000" algn="tl">
                    <a:srgbClr val="000000"/>
                  </a:outerShdw>
                </a:effectLst>
                <a:latin typeface="Verdana" pitchFamily="34" charset="0"/>
              </a:rPr>
              <a:t>e</a:t>
            </a:r>
            <a:r>
              <a:rPr lang="en-US" sz="1800">
                <a:solidFill>
                  <a:srgbClr val="FFFFFF"/>
                </a:solidFill>
                <a:effectLst>
                  <a:outerShdw blurRad="38100" dist="38100" dir="2700000" algn="tl">
                    <a:srgbClr val="000000"/>
                  </a:outerShdw>
                </a:effectLst>
                <a:latin typeface="Verdana" pitchFamily="34" charset="0"/>
              </a:rPr>
              <a:t>Yearbooks</a:t>
            </a:r>
          </a:p>
        </p:txBody>
      </p:sp>
      <p:sp>
        <p:nvSpPr>
          <p:cNvPr id="212995" name="Rectangle 3"/>
          <p:cNvSpPr>
            <a:spLocks noGrp="1" noChangeArrowheads="1"/>
          </p:cNvSpPr>
          <p:nvPr>
            <p:ph type="body" idx="1"/>
          </p:nvPr>
        </p:nvSpPr>
        <p:spPr bwMode="auto">
          <a:xfrm>
            <a:off x="912813" y="1827213"/>
            <a:ext cx="7469187" cy="3913187"/>
          </a:xfrm>
          <a:noFill/>
          <a:ln>
            <a:miter lim="800000"/>
            <a:headEnd/>
            <a:tailEnd/>
          </a:ln>
        </p:spPr>
        <p:txBody>
          <a:bodyPr vert="horz" wrap="square" lIns="0" tIns="0" rIns="0" bIns="0" numCol="1" anchor="t" anchorCtr="0" compatLnSpc="1">
            <a:prstTxWarp prst="textNoShape">
              <a:avLst/>
            </a:prstTxWarp>
            <a:spAutoFit/>
          </a:bodyPr>
          <a:lstStyle/>
          <a:p>
            <a:pPr marL="304800" indent="-304800"/>
            <a:r>
              <a:rPr lang="en-US" b="1">
                <a:solidFill>
                  <a:schemeClr val="folHlink"/>
                </a:solidFill>
                <a:latin typeface="Verdana" pitchFamily="34" charset="0"/>
              </a:rPr>
              <a:t>Digital</a:t>
            </a:r>
          </a:p>
          <a:p>
            <a:pPr marL="876300" lvl="1" indent="-304800"/>
            <a:r>
              <a:rPr lang="en-US" sz="1200" b="1" i="1">
                <a:solidFill>
                  <a:srgbClr val="5F5F5F"/>
                </a:solidFill>
                <a:latin typeface="Verdana" pitchFamily="34" charset="0"/>
              </a:rPr>
              <a:t>e</a:t>
            </a:r>
            <a:r>
              <a:rPr lang="en-US" sz="1200">
                <a:solidFill>
                  <a:srgbClr val="5F5F5F"/>
                </a:solidFill>
                <a:latin typeface="Verdana" pitchFamily="34" charset="0"/>
              </a:rPr>
              <a:t>Yearbooks may contain hundreds or even thousands of pages, with virtually unlimited color photographs, audio, video and personal profile information.</a:t>
            </a:r>
          </a:p>
          <a:p>
            <a:pPr marL="304800" indent="-304800"/>
            <a:r>
              <a:rPr lang="en-US" b="1">
                <a:solidFill>
                  <a:schemeClr val="folHlink"/>
                </a:solidFill>
                <a:latin typeface="Verdana" pitchFamily="34" charset="0"/>
              </a:rPr>
              <a:t>Self-expression &amp; Personalization</a:t>
            </a:r>
          </a:p>
          <a:p>
            <a:pPr marL="876300" lvl="1" indent="-304800"/>
            <a:r>
              <a:rPr lang="en-US" sz="1200" b="1" i="1">
                <a:solidFill>
                  <a:srgbClr val="5F5F5F"/>
                </a:solidFill>
                <a:latin typeface="Verdana" pitchFamily="34" charset="0"/>
              </a:rPr>
              <a:t>e</a:t>
            </a:r>
            <a:r>
              <a:rPr lang="en-US" sz="1200">
                <a:solidFill>
                  <a:srgbClr val="5F5F5F"/>
                </a:solidFill>
                <a:latin typeface="Verdana" pitchFamily="34" charset="0"/>
              </a:rPr>
              <a:t>Yearbooks come to life as the entire school becomes involved in the production process, contributing memories, emotion and personality.</a:t>
            </a:r>
          </a:p>
          <a:p>
            <a:pPr marL="304800" indent="-304800"/>
            <a:r>
              <a:rPr lang="en-US" b="1">
                <a:solidFill>
                  <a:schemeClr val="folHlink"/>
                </a:solidFill>
                <a:latin typeface="Verdana" pitchFamily="34" charset="0"/>
              </a:rPr>
              <a:t>Cost Savings</a:t>
            </a:r>
          </a:p>
          <a:p>
            <a:pPr marL="876300" lvl="1" indent="-304800"/>
            <a:r>
              <a:rPr lang="en-US" sz="1200" b="1" i="1">
                <a:solidFill>
                  <a:srgbClr val="5F5F5F"/>
                </a:solidFill>
                <a:latin typeface="Verdana" pitchFamily="34" charset="0"/>
              </a:rPr>
              <a:t>e</a:t>
            </a:r>
            <a:r>
              <a:rPr lang="en-US" sz="1200">
                <a:solidFill>
                  <a:srgbClr val="5F5F5F"/>
                </a:solidFill>
                <a:latin typeface="Verdana" pitchFamily="34" charset="0"/>
              </a:rPr>
              <a:t>Yearbooks are about 35% less expensive to produce than comparable paper yearbooks, which means more profits for fundraisers.</a:t>
            </a:r>
          </a:p>
          <a:p>
            <a:pPr marL="304800" indent="-304800"/>
            <a:r>
              <a:rPr lang="en-US" b="1">
                <a:solidFill>
                  <a:schemeClr val="folHlink"/>
                </a:solidFill>
                <a:latin typeface="Verdana" pitchFamily="34" charset="0"/>
              </a:rPr>
              <a:t>Yearbook Turnaround</a:t>
            </a:r>
            <a:r>
              <a:rPr lang="en-US">
                <a:solidFill>
                  <a:srgbClr val="5F5F5F"/>
                </a:solidFill>
                <a:latin typeface="Verdana" pitchFamily="34" charset="0"/>
              </a:rPr>
              <a:t> </a:t>
            </a:r>
          </a:p>
          <a:p>
            <a:pPr marL="876300" lvl="1" indent="-304800"/>
            <a:r>
              <a:rPr lang="en-US" sz="1200" b="1" i="1">
                <a:solidFill>
                  <a:srgbClr val="5F5F5F"/>
                </a:solidFill>
                <a:latin typeface="Verdana" pitchFamily="34" charset="0"/>
              </a:rPr>
              <a:t>e</a:t>
            </a:r>
            <a:r>
              <a:rPr lang="en-US" sz="1200">
                <a:solidFill>
                  <a:srgbClr val="5F5F5F"/>
                </a:solidFill>
                <a:latin typeface="Verdana" pitchFamily="34" charset="0"/>
              </a:rPr>
              <a:t>Yearbooks can be delivered within 14 to 21 business days.  This means that schools can keep their yearbooks running longer and also be including more memories from the ends of school years like spring athletics and prom.</a:t>
            </a:r>
          </a:p>
          <a:p>
            <a:pPr marL="304800" indent="-304800"/>
            <a:r>
              <a:rPr lang="en-US" b="1">
                <a:solidFill>
                  <a:schemeClr val="folHlink"/>
                </a:solidFill>
                <a:latin typeface="Verdana" pitchFamily="34" charset="0"/>
              </a:rPr>
              <a:t>Yearbook Replacement</a:t>
            </a:r>
          </a:p>
          <a:p>
            <a:pPr marL="876300" lvl="1" indent="-304800"/>
            <a:r>
              <a:rPr lang="en-US" sz="1200">
                <a:solidFill>
                  <a:srgbClr val="5F5F5F"/>
                </a:solidFill>
                <a:latin typeface="Verdana" pitchFamily="34" charset="0"/>
              </a:rPr>
              <a:t>Because we maintain a permanent archive, obtaining a replacement or additional copies, at any time, is quick and easy.</a:t>
            </a:r>
          </a:p>
        </p:txBody>
      </p:sp>
      <p:sp>
        <p:nvSpPr>
          <p:cNvPr id="212996" name="Rectangle 4"/>
          <p:cNvSpPr>
            <a:spLocks noChangeArrowheads="1"/>
          </p:cNvSpPr>
          <p:nvPr/>
        </p:nvSpPr>
        <p:spPr bwMode="auto">
          <a:xfrm>
            <a:off x="912813" y="1344613"/>
            <a:ext cx="4732337" cy="304800"/>
          </a:xfrm>
          <a:prstGeom prst="rect">
            <a:avLst/>
          </a:prstGeom>
          <a:noFill/>
          <a:ln w="9525">
            <a:noFill/>
            <a:miter lim="800000"/>
            <a:headEnd/>
            <a:tailEnd/>
          </a:ln>
          <a:effectLst/>
        </p:spPr>
        <p:txBody>
          <a:bodyPr wrap="none" lIns="0" tIns="0" rIns="0" bIns="0">
            <a:spAutoFit/>
          </a:bodyPr>
          <a:lstStyle/>
          <a:p>
            <a:r>
              <a:rPr lang="en-US" sz="2000" b="1">
                <a:solidFill>
                  <a:schemeClr val="tx2"/>
                </a:solidFill>
                <a:effectLst>
                  <a:outerShdw blurRad="38100" dist="38100" dir="2700000" algn="tl">
                    <a:srgbClr val="000000"/>
                  </a:outerShdw>
                </a:effectLst>
                <a:latin typeface="Verdana" pitchFamily="34" charset="0"/>
              </a:rPr>
              <a:t>Benefits of Electronic Yearbooks:</a:t>
            </a:r>
          </a:p>
        </p:txBody>
      </p:sp>
    </p:spTree>
  </p:cSld>
  <p:clrMapOvr>
    <a:masterClrMapping/>
  </p:clrMapOvr>
  <p:transition advClick="0" advTm="7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2996">
                                            <p:txEl>
                                              <p:pRg st="0" end="0"/>
                                            </p:txEl>
                                          </p:spTgt>
                                        </p:tgtEl>
                                        <p:attrNameLst>
                                          <p:attrName>style.visibility</p:attrName>
                                        </p:attrNameLst>
                                      </p:cBhvr>
                                      <p:to>
                                        <p:strVal val="visible"/>
                                      </p:to>
                                    </p:set>
                                    <p:anim calcmode="lin" valueType="num">
                                      <p:cBhvr additive="base">
                                        <p:cTn id="7" dur="500" fill="hold"/>
                                        <p:tgtEl>
                                          <p:spTgt spid="21299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299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4" presetClass="entr" presetSubtype="0" fill="hold" grpId="0" nodeType="afterEffect">
                                  <p:stCondLst>
                                    <p:cond delay="500"/>
                                  </p:stCondLst>
                                  <p:childTnLst>
                                    <p:set>
                                      <p:cBhvr>
                                        <p:cTn id="11" dur="1" fill="hold">
                                          <p:stCondLst>
                                            <p:cond delay="0"/>
                                          </p:stCondLst>
                                        </p:cTn>
                                        <p:tgtEl>
                                          <p:spTgt spid="212995">
                                            <p:txEl>
                                              <p:pRg st="0" end="0"/>
                                            </p:txEl>
                                          </p:spTgt>
                                        </p:tgtEl>
                                        <p:attrNameLst>
                                          <p:attrName>style.visibility</p:attrName>
                                        </p:attrNameLst>
                                      </p:cBhvr>
                                      <p:to>
                                        <p:strVal val="visible"/>
                                      </p:to>
                                    </p:set>
                                    <p:anim to="" calcmode="lin" valueType="num">
                                      <p:cBhvr>
                                        <p:cTn id="12" dur="1" fill="hold"/>
                                        <p:tgtEl>
                                          <p:spTgt spid="212995">
                                            <p:txEl>
                                              <p:pRg st="0" end="0"/>
                                            </p:txEl>
                                          </p:spTgt>
                                        </p:tgtEl>
                                        <p:attrNameLst>
                                          <p:attrName/>
                                        </p:attrNameLst>
                                      </p:cBhvr>
                                    </p:anim>
                                  </p:childTnLst>
                                </p:cTn>
                              </p:par>
                            </p:childTnLst>
                          </p:cTn>
                        </p:par>
                        <p:par>
                          <p:cTn id="13" fill="hold">
                            <p:stCondLst>
                              <p:cond delay="1000"/>
                            </p:stCondLst>
                            <p:childTnLst>
                              <p:par>
                                <p:cTn id="14" presetID="24" presetClass="entr" presetSubtype="0" fill="hold" grpId="0" nodeType="afterEffect">
                                  <p:stCondLst>
                                    <p:cond delay="0"/>
                                  </p:stCondLst>
                                  <p:childTnLst>
                                    <p:set>
                                      <p:cBhvr>
                                        <p:cTn id="15" dur="1" fill="hold">
                                          <p:stCondLst>
                                            <p:cond delay="0"/>
                                          </p:stCondLst>
                                        </p:cTn>
                                        <p:tgtEl>
                                          <p:spTgt spid="212995">
                                            <p:txEl>
                                              <p:pRg st="1" end="1"/>
                                            </p:txEl>
                                          </p:spTgt>
                                        </p:tgtEl>
                                        <p:attrNameLst>
                                          <p:attrName>style.visibility</p:attrName>
                                        </p:attrNameLst>
                                      </p:cBhvr>
                                      <p:to>
                                        <p:strVal val="visible"/>
                                      </p:to>
                                    </p:set>
                                    <p:anim to="" calcmode="lin" valueType="num">
                                      <p:cBhvr>
                                        <p:cTn id="16" dur="1" fill="hold"/>
                                        <p:tgtEl>
                                          <p:spTgt spid="212995">
                                            <p:txEl>
                                              <p:pRg st="1" end="1"/>
                                            </p:txEl>
                                          </p:spTgt>
                                        </p:tgtEl>
                                        <p:attrNameLst>
                                          <p:attrName/>
                                        </p:attrNameLst>
                                      </p:cBhvr>
                                    </p:anim>
                                  </p:childTnLst>
                                </p:cTn>
                              </p:par>
                            </p:childTnLst>
                          </p:cTn>
                        </p:par>
                        <p:par>
                          <p:cTn id="17" fill="hold">
                            <p:stCondLst>
                              <p:cond delay="1000"/>
                            </p:stCondLst>
                            <p:childTnLst>
                              <p:par>
                                <p:cTn id="18" presetID="24" presetClass="entr" presetSubtype="0" fill="hold" grpId="0" nodeType="afterEffect">
                                  <p:stCondLst>
                                    <p:cond delay="0"/>
                                  </p:stCondLst>
                                  <p:childTnLst>
                                    <p:set>
                                      <p:cBhvr>
                                        <p:cTn id="19" dur="1" fill="hold">
                                          <p:stCondLst>
                                            <p:cond delay="0"/>
                                          </p:stCondLst>
                                        </p:cTn>
                                        <p:tgtEl>
                                          <p:spTgt spid="212995">
                                            <p:txEl>
                                              <p:pRg st="2" end="2"/>
                                            </p:txEl>
                                          </p:spTgt>
                                        </p:tgtEl>
                                        <p:attrNameLst>
                                          <p:attrName>style.visibility</p:attrName>
                                        </p:attrNameLst>
                                      </p:cBhvr>
                                      <p:to>
                                        <p:strVal val="visible"/>
                                      </p:to>
                                    </p:set>
                                    <p:anim to="" calcmode="lin" valueType="num">
                                      <p:cBhvr>
                                        <p:cTn id="20" dur="1" fill="hold"/>
                                        <p:tgtEl>
                                          <p:spTgt spid="212995">
                                            <p:txEl>
                                              <p:pRg st="2" end="2"/>
                                            </p:txEl>
                                          </p:spTgt>
                                        </p:tgtEl>
                                        <p:attrNameLst>
                                          <p:attrName/>
                                        </p:attrNameLst>
                                      </p:cBhvr>
                                    </p:anim>
                                  </p:childTnLst>
                                </p:cTn>
                              </p:par>
                            </p:childTnLst>
                          </p:cTn>
                        </p:par>
                        <p:par>
                          <p:cTn id="21" fill="hold">
                            <p:stCondLst>
                              <p:cond delay="1000"/>
                            </p:stCondLst>
                            <p:childTnLst>
                              <p:par>
                                <p:cTn id="22" presetID="24" presetClass="entr" presetSubtype="0" fill="hold" grpId="0" nodeType="afterEffect">
                                  <p:stCondLst>
                                    <p:cond delay="0"/>
                                  </p:stCondLst>
                                  <p:childTnLst>
                                    <p:set>
                                      <p:cBhvr>
                                        <p:cTn id="23" dur="1" fill="hold">
                                          <p:stCondLst>
                                            <p:cond delay="0"/>
                                          </p:stCondLst>
                                        </p:cTn>
                                        <p:tgtEl>
                                          <p:spTgt spid="212995">
                                            <p:txEl>
                                              <p:pRg st="3" end="3"/>
                                            </p:txEl>
                                          </p:spTgt>
                                        </p:tgtEl>
                                        <p:attrNameLst>
                                          <p:attrName>style.visibility</p:attrName>
                                        </p:attrNameLst>
                                      </p:cBhvr>
                                      <p:to>
                                        <p:strVal val="visible"/>
                                      </p:to>
                                    </p:set>
                                    <p:anim to="" calcmode="lin" valueType="num">
                                      <p:cBhvr>
                                        <p:cTn id="24" dur="1" fill="hold"/>
                                        <p:tgtEl>
                                          <p:spTgt spid="212995">
                                            <p:txEl>
                                              <p:pRg st="3" end="3"/>
                                            </p:txEl>
                                          </p:spTgt>
                                        </p:tgtEl>
                                        <p:attrNameLst>
                                          <p:attrName/>
                                        </p:attrNameLst>
                                      </p:cBhvr>
                                    </p:anim>
                                  </p:childTnLst>
                                </p:cTn>
                              </p:par>
                            </p:childTnLst>
                          </p:cTn>
                        </p:par>
                        <p:par>
                          <p:cTn id="25" fill="hold">
                            <p:stCondLst>
                              <p:cond delay="1000"/>
                            </p:stCondLst>
                            <p:childTnLst>
                              <p:par>
                                <p:cTn id="26" presetID="24" presetClass="entr" presetSubtype="0" fill="hold" grpId="0" nodeType="afterEffect">
                                  <p:stCondLst>
                                    <p:cond delay="0"/>
                                  </p:stCondLst>
                                  <p:childTnLst>
                                    <p:set>
                                      <p:cBhvr>
                                        <p:cTn id="27" dur="1" fill="hold">
                                          <p:stCondLst>
                                            <p:cond delay="0"/>
                                          </p:stCondLst>
                                        </p:cTn>
                                        <p:tgtEl>
                                          <p:spTgt spid="212995">
                                            <p:txEl>
                                              <p:pRg st="4" end="4"/>
                                            </p:txEl>
                                          </p:spTgt>
                                        </p:tgtEl>
                                        <p:attrNameLst>
                                          <p:attrName>style.visibility</p:attrName>
                                        </p:attrNameLst>
                                      </p:cBhvr>
                                      <p:to>
                                        <p:strVal val="visible"/>
                                      </p:to>
                                    </p:set>
                                    <p:anim to="" calcmode="lin" valueType="num">
                                      <p:cBhvr>
                                        <p:cTn id="28" dur="1" fill="hold"/>
                                        <p:tgtEl>
                                          <p:spTgt spid="212995">
                                            <p:txEl>
                                              <p:pRg st="4" end="4"/>
                                            </p:txEl>
                                          </p:spTgt>
                                        </p:tgtEl>
                                        <p:attrNameLst>
                                          <p:attrName/>
                                        </p:attrNameLst>
                                      </p:cBhvr>
                                    </p:anim>
                                  </p:childTnLst>
                                </p:cTn>
                              </p:par>
                            </p:childTnLst>
                          </p:cTn>
                        </p:par>
                        <p:par>
                          <p:cTn id="29" fill="hold">
                            <p:stCondLst>
                              <p:cond delay="1000"/>
                            </p:stCondLst>
                            <p:childTnLst>
                              <p:par>
                                <p:cTn id="30" presetID="24" presetClass="entr" presetSubtype="0" fill="hold" grpId="0" nodeType="afterEffect">
                                  <p:stCondLst>
                                    <p:cond delay="0"/>
                                  </p:stCondLst>
                                  <p:childTnLst>
                                    <p:set>
                                      <p:cBhvr>
                                        <p:cTn id="31" dur="1" fill="hold">
                                          <p:stCondLst>
                                            <p:cond delay="0"/>
                                          </p:stCondLst>
                                        </p:cTn>
                                        <p:tgtEl>
                                          <p:spTgt spid="212995">
                                            <p:txEl>
                                              <p:pRg st="5" end="5"/>
                                            </p:txEl>
                                          </p:spTgt>
                                        </p:tgtEl>
                                        <p:attrNameLst>
                                          <p:attrName>style.visibility</p:attrName>
                                        </p:attrNameLst>
                                      </p:cBhvr>
                                      <p:to>
                                        <p:strVal val="visible"/>
                                      </p:to>
                                    </p:set>
                                    <p:anim to="" calcmode="lin" valueType="num">
                                      <p:cBhvr>
                                        <p:cTn id="32" dur="1" fill="hold"/>
                                        <p:tgtEl>
                                          <p:spTgt spid="212995">
                                            <p:txEl>
                                              <p:pRg st="5" end="5"/>
                                            </p:txEl>
                                          </p:spTgt>
                                        </p:tgtEl>
                                        <p:attrNameLst>
                                          <p:attrName/>
                                        </p:attrNameLst>
                                      </p:cBhvr>
                                    </p:anim>
                                  </p:childTnLst>
                                </p:cTn>
                              </p:par>
                            </p:childTnLst>
                          </p:cTn>
                        </p:par>
                        <p:par>
                          <p:cTn id="33" fill="hold">
                            <p:stCondLst>
                              <p:cond delay="1000"/>
                            </p:stCondLst>
                            <p:childTnLst>
                              <p:par>
                                <p:cTn id="34" presetID="24" presetClass="entr" presetSubtype="0" fill="hold" grpId="0" nodeType="afterEffect">
                                  <p:stCondLst>
                                    <p:cond delay="0"/>
                                  </p:stCondLst>
                                  <p:childTnLst>
                                    <p:set>
                                      <p:cBhvr>
                                        <p:cTn id="35" dur="1" fill="hold">
                                          <p:stCondLst>
                                            <p:cond delay="0"/>
                                          </p:stCondLst>
                                        </p:cTn>
                                        <p:tgtEl>
                                          <p:spTgt spid="212995">
                                            <p:txEl>
                                              <p:pRg st="6" end="6"/>
                                            </p:txEl>
                                          </p:spTgt>
                                        </p:tgtEl>
                                        <p:attrNameLst>
                                          <p:attrName>style.visibility</p:attrName>
                                        </p:attrNameLst>
                                      </p:cBhvr>
                                      <p:to>
                                        <p:strVal val="visible"/>
                                      </p:to>
                                    </p:set>
                                    <p:anim to="" calcmode="lin" valueType="num">
                                      <p:cBhvr>
                                        <p:cTn id="36" dur="1" fill="hold"/>
                                        <p:tgtEl>
                                          <p:spTgt spid="212995">
                                            <p:txEl>
                                              <p:pRg st="6" end="6"/>
                                            </p:txEl>
                                          </p:spTgt>
                                        </p:tgtEl>
                                        <p:attrNameLst>
                                          <p:attrName/>
                                        </p:attrNameLst>
                                      </p:cBhvr>
                                    </p:anim>
                                  </p:childTnLst>
                                </p:cTn>
                              </p:par>
                            </p:childTnLst>
                          </p:cTn>
                        </p:par>
                        <p:par>
                          <p:cTn id="37" fill="hold">
                            <p:stCondLst>
                              <p:cond delay="1000"/>
                            </p:stCondLst>
                            <p:childTnLst>
                              <p:par>
                                <p:cTn id="38" presetID="24" presetClass="entr" presetSubtype="0" fill="hold" grpId="0" nodeType="afterEffect">
                                  <p:stCondLst>
                                    <p:cond delay="0"/>
                                  </p:stCondLst>
                                  <p:childTnLst>
                                    <p:set>
                                      <p:cBhvr>
                                        <p:cTn id="39" dur="1" fill="hold">
                                          <p:stCondLst>
                                            <p:cond delay="0"/>
                                          </p:stCondLst>
                                        </p:cTn>
                                        <p:tgtEl>
                                          <p:spTgt spid="212995">
                                            <p:txEl>
                                              <p:pRg st="7" end="7"/>
                                            </p:txEl>
                                          </p:spTgt>
                                        </p:tgtEl>
                                        <p:attrNameLst>
                                          <p:attrName>style.visibility</p:attrName>
                                        </p:attrNameLst>
                                      </p:cBhvr>
                                      <p:to>
                                        <p:strVal val="visible"/>
                                      </p:to>
                                    </p:set>
                                    <p:anim to="" calcmode="lin" valueType="num">
                                      <p:cBhvr>
                                        <p:cTn id="40" dur="1" fill="hold"/>
                                        <p:tgtEl>
                                          <p:spTgt spid="212995">
                                            <p:txEl>
                                              <p:pRg st="7" end="7"/>
                                            </p:txEl>
                                          </p:spTgt>
                                        </p:tgtEl>
                                        <p:attrNameLst>
                                          <p:attrName/>
                                        </p:attrNameLst>
                                      </p:cBhvr>
                                    </p:anim>
                                  </p:childTnLst>
                                </p:cTn>
                              </p:par>
                            </p:childTnLst>
                          </p:cTn>
                        </p:par>
                        <p:par>
                          <p:cTn id="41" fill="hold">
                            <p:stCondLst>
                              <p:cond delay="1000"/>
                            </p:stCondLst>
                            <p:childTnLst>
                              <p:par>
                                <p:cTn id="42" presetID="24" presetClass="entr" presetSubtype="0" fill="hold" grpId="0" nodeType="afterEffect">
                                  <p:stCondLst>
                                    <p:cond delay="0"/>
                                  </p:stCondLst>
                                  <p:childTnLst>
                                    <p:set>
                                      <p:cBhvr>
                                        <p:cTn id="43" dur="1" fill="hold">
                                          <p:stCondLst>
                                            <p:cond delay="0"/>
                                          </p:stCondLst>
                                        </p:cTn>
                                        <p:tgtEl>
                                          <p:spTgt spid="212995">
                                            <p:txEl>
                                              <p:pRg st="8" end="8"/>
                                            </p:txEl>
                                          </p:spTgt>
                                        </p:tgtEl>
                                        <p:attrNameLst>
                                          <p:attrName>style.visibility</p:attrName>
                                        </p:attrNameLst>
                                      </p:cBhvr>
                                      <p:to>
                                        <p:strVal val="visible"/>
                                      </p:to>
                                    </p:set>
                                    <p:anim to="" calcmode="lin" valueType="num">
                                      <p:cBhvr>
                                        <p:cTn id="44" dur="1" fill="hold"/>
                                        <p:tgtEl>
                                          <p:spTgt spid="212995">
                                            <p:txEl>
                                              <p:pRg st="8" end="8"/>
                                            </p:txEl>
                                          </p:spTgt>
                                        </p:tgtEl>
                                        <p:attrNameLst>
                                          <p:attrName/>
                                        </p:attrNameLst>
                                      </p:cBhvr>
                                    </p:anim>
                                  </p:childTnLst>
                                </p:cTn>
                              </p:par>
                            </p:childTnLst>
                          </p:cTn>
                        </p:par>
                        <p:par>
                          <p:cTn id="45" fill="hold">
                            <p:stCondLst>
                              <p:cond delay="1000"/>
                            </p:stCondLst>
                            <p:childTnLst>
                              <p:par>
                                <p:cTn id="46" presetID="24" presetClass="entr" presetSubtype="0" fill="hold" grpId="0" nodeType="afterEffect">
                                  <p:stCondLst>
                                    <p:cond delay="0"/>
                                  </p:stCondLst>
                                  <p:childTnLst>
                                    <p:set>
                                      <p:cBhvr>
                                        <p:cTn id="47" dur="1" fill="hold">
                                          <p:stCondLst>
                                            <p:cond delay="0"/>
                                          </p:stCondLst>
                                        </p:cTn>
                                        <p:tgtEl>
                                          <p:spTgt spid="212995">
                                            <p:txEl>
                                              <p:pRg st="9" end="9"/>
                                            </p:txEl>
                                          </p:spTgt>
                                        </p:tgtEl>
                                        <p:attrNameLst>
                                          <p:attrName>style.visibility</p:attrName>
                                        </p:attrNameLst>
                                      </p:cBhvr>
                                      <p:to>
                                        <p:strVal val="visible"/>
                                      </p:to>
                                    </p:set>
                                    <p:anim to="" calcmode="lin" valueType="num">
                                      <p:cBhvr>
                                        <p:cTn id="48" dur="1" fill="hold"/>
                                        <p:tgtEl>
                                          <p:spTgt spid="212995">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bwMode="auto">
          <a:xfrm>
            <a:off x="457200" y="381000"/>
            <a:ext cx="8229600" cy="334963"/>
          </a:xfrm>
          <a:noFill/>
          <a:ln>
            <a:miter lim="800000"/>
            <a:headEnd/>
            <a:tailEnd/>
          </a:ln>
        </p:spPr>
        <p:txBody>
          <a:bodyPr vert="horz" wrap="square" lIns="91440" tIns="45720" rIns="91440" bIns="45720" numCol="1" anchor="t" anchorCtr="0" compatLnSpc="1">
            <a:prstTxWarp prst="textNoShape">
              <a:avLst/>
            </a:prstTxWarp>
          </a:bodyPr>
          <a:lstStyle/>
          <a:p>
            <a:pPr algn="r"/>
            <a:r>
              <a:rPr lang="en-US" sz="1800" i="1">
                <a:solidFill>
                  <a:srgbClr val="FFFFFF"/>
                </a:solidFill>
                <a:effectLst>
                  <a:outerShdw blurRad="38100" dist="38100" dir="2700000" algn="tl">
                    <a:srgbClr val="000000"/>
                  </a:outerShdw>
                </a:effectLst>
                <a:latin typeface="Verdana" pitchFamily="34" charset="0"/>
              </a:rPr>
              <a:t>e</a:t>
            </a:r>
            <a:r>
              <a:rPr lang="en-US" sz="1800">
                <a:solidFill>
                  <a:srgbClr val="FFFFFF"/>
                </a:solidFill>
                <a:effectLst>
                  <a:outerShdw blurRad="38100" dist="38100" dir="2700000" algn="tl">
                    <a:srgbClr val="000000"/>
                  </a:outerShdw>
                </a:effectLst>
                <a:latin typeface="Verdana" pitchFamily="34" charset="0"/>
              </a:rPr>
              <a:t>Yearbooks</a:t>
            </a:r>
          </a:p>
        </p:txBody>
      </p:sp>
      <p:sp>
        <p:nvSpPr>
          <p:cNvPr id="203779" name="Rectangle 3"/>
          <p:cNvSpPr>
            <a:spLocks noGrp="1" noChangeArrowheads="1"/>
          </p:cNvSpPr>
          <p:nvPr>
            <p:ph type="body" idx="1"/>
          </p:nvPr>
        </p:nvSpPr>
        <p:spPr bwMode="auto">
          <a:xfrm>
            <a:off x="914400" y="1827213"/>
            <a:ext cx="6329363" cy="488950"/>
          </a:xfrm>
          <a:noFill/>
          <a:ln>
            <a:miter lim="800000"/>
            <a:headEnd/>
            <a:tailEnd/>
          </a:ln>
        </p:spPr>
        <p:txBody>
          <a:bodyPr vert="horz" wrap="square" lIns="0" tIns="0" rIns="0" bIns="0" numCol="1" anchor="t" anchorCtr="0" compatLnSpc="1">
            <a:prstTxWarp prst="textNoShape">
              <a:avLst/>
            </a:prstTxWarp>
            <a:spAutoFit/>
          </a:bodyPr>
          <a:lstStyle/>
          <a:p>
            <a:pPr marL="228600" indent="-228600"/>
            <a:r>
              <a:rPr lang="en-US">
                <a:solidFill>
                  <a:schemeClr val="folHlink"/>
                </a:solidFill>
                <a:latin typeface="Verdana" pitchFamily="34" charset="0"/>
              </a:rPr>
              <a:t>An intuitive, unique web-interface for material collection and organization.</a:t>
            </a:r>
          </a:p>
        </p:txBody>
      </p:sp>
      <p:sp>
        <p:nvSpPr>
          <p:cNvPr id="203780" name="Rectangle 4"/>
          <p:cNvSpPr>
            <a:spLocks noChangeArrowheads="1"/>
          </p:cNvSpPr>
          <p:nvPr/>
        </p:nvSpPr>
        <p:spPr bwMode="auto">
          <a:xfrm>
            <a:off x="912813" y="1344613"/>
            <a:ext cx="5883275" cy="304800"/>
          </a:xfrm>
          <a:prstGeom prst="rect">
            <a:avLst/>
          </a:prstGeom>
          <a:noFill/>
          <a:ln w="9525">
            <a:noFill/>
            <a:miter lim="800000"/>
            <a:headEnd/>
            <a:tailEnd/>
          </a:ln>
          <a:effectLst/>
        </p:spPr>
        <p:txBody>
          <a:bodyPr wrap="none" lIns="0" tIns="0" rIns="0" bIns="0">
            <a:spAutoFit/>
          </a:bodyPr>
          <a:lstStyle/>
          <a:p>
            <a:r>
              <a:rPr lang="en-US" sz="2000" b="1">
                <a:solidFill>
                  <a:schemeClr val="tx2"/>
                </a:solidFill>
                <a:effectLst>
                  <a:outerShdw blurRad="38100" dist="38100" dir="2700000" algn="tl">
                    <a:srgbClr val="000000"/>
                  </a:outerShdw>
                </a:effectLst>
                <a:latin typeface="Verdana" pitchFamily="34" charset="0"/>
              </a:rPr>
              <a:t>Key Features of MyYearbookBuilder.com:</a:t>
            </a:r>
          </a:p>
        </p:txBody>
      </p:sp>
      <p:sp>
        <p:nvSpPr>
          <p:cNvPr id="203782" name="Rectangle 6"/>
          <p:cNvSpPr>
            <a:spLocks noChangeArrowheads="1"/>
          </p:cNvSpPr>
          <p:nvPr/>
        </p:nvSpPr>
        <p:spPr bwMode="auto">
          <a:xfrm>
            <a:off x="914400" y="2422525"/>
            <a:ext cx="6329363" cy="244475"/>
          </a:xfrm>
          <a:prstGeom prst="rect">
            <a:avLst/>
          </a:prstGeom>
          <a:noFill/>
          <a:ln w="9525">
            <a:noFill/>
            <a:miter lim="800000"/>
            <a:headEnd/>
            <a:tailEnd/>
          </a:ln>
          <a:effectLst/>
        </p:spPr>
        <p:txBody>
          <a:bodyPr lIns="0" tIns="0" rIns="0" bIns="0">
            <a:spAutoFit/>
          </a:bodyPr>
          <a:lstStyle/>
          <a:p>
            <a:pPr marL="228600" indent="-228600" eaLnBrk="1" hangingPunct="1">
              <a:spcAft>
                <a:spcPct val="35000"/>
              </a:spcAft>
              <a:buClr>
                <a:schemeClr val="accent2"/>
              </a:buClr>
              <a:buFont typeface="Arial" charset="0"/>
              <a:buChar char="•"/>
            </a:pPr>
            <a:r>
              <a:rPr lang="en-US" sz="1600">
                <a:solidFill>
                  <a:schemeClr val="folHlink"/>
                </a:solidFill>
                <a:latin typeface="Verdana" pitchFamily="34" charset="0"/>
              </a:rPr>
              <a:t>No software to install – it’s completely online.</a:t>
            </a:r>
          </a:p>
        </p:txBody>
      </p:sp>
      <p:sp>
        <p:nvSpPr>
          <p:cNvPr id="203784" name="Rectangle 8"/>
          <p:cNvSpPr>
            <a:spLocks noChangeArrowheads="1"/>
          </p:cNvSpPr>
          <p:nvPr/>
        </p:nvSpPr>
        <p:spPr bwMode="auto">
          <a:xfrm>
            <a:off x="914400" y="2787650"/>
            <a:ext cx="6329363" cy="244475"/>
          </a:xfrm>
          <a:prstGeom prst="rect">
            <a:avLst/>
          </a:prstGeom>
          <a:noFill/>
          <a:ln w="9525">
            <a:noFill/>
            <a:miter lim="800000"/>
            <a:headEnd/>
            <a:tailEnd/>
          </a:ln>
          <a:effectLst/>
        </p:spPr>
        <p:txBody>
          <a:bodyPr lIns="0" tIns="0" rIns="0" bIns="0">
            <a:spAutoFit/>
          </a:bodyPr>
          <a:lstStyle/>
          <a:p>
            <a:pPr marL="228600" indent="-228600" eaLnBrk="1" hangingPunct="1">
              <a:spcAft>
                <a:spcPct val="35000"/>
              </a:spcAft>
              <a:buClr>
                <a:schemeClr val="accent2"/>
              </a:buClr>
              <a:buFont typeface="Arial" charset="0"/>
              <a:buChar char="•"/>
            </a:pPr>
            <a:r>
              <a:rPr lang="en-US" sz="1600">
                <a:solidFill>
                  <a:schemeClr val="folHlink"/>
                </a:solidFill>
                <a:latin typeface="Verdana" pitchFamily="34" charset="0"/>
              </a:rPr>
              <a:t>No HTML or advanced programming knowledge required.</a:t>
            </a:r>
          </a:p>
        </p:txBody>
      </p:sp>
      <p:sp>
        <p:nvSpPr>
          <p:cNvPr id="203786" name="Rectangle 10"/>
          <p:cNvSpPr>
            <a:spLocks noChangeArrowheads="1"/>
          </p:cNvSpPr>
          <p:nvPr/>
        </p:nvSpPr>
        <p:spPr bwMode="auto">
          <a:xfrm>
            <a:off x="914400" y="3168650"/>
            <a:ext cx="6329363" cy="488950"/>
          </a:xfrm>
          <a:prstGeom prst="rect">
            <a:avLst/>
          </a:prstGeom>
          <a:noFill/>
          <a:ln w="9525">
            <a:noFill/>
            <a:miter lim="800000"/>
            <a:headEnd/>
            <a:tailEnd/>
          </a:ln>
          <a:effectLst/>
        </p:spPr>
        <p:txBody>
          <a:bodyPr lIns="0" tIns="0" rIns="0" bIns="0">
            <a:spAutoFit/>
          </a:bodyPr>
          <a:lstStyle/>
          <a:p>
            <a:pPr marL="228600" indent="-228600" eaLnBrk="1" hangingPunct="1">
              <a:spcAft>
                <a:spcPct val="35000"/>
              </a:spcAft>
              <a:buClr>
                <a:schemeClr val="accent2"/>
              </a:buClr>
              <a:buFont typeface="Arial" charset="0"/>
              <a:buChar char="•"/>
            </a:pPr>
            <a:r>
              <a:rPr lang="en-US" sz="1600">
                <a:solidFill>
                  <a:schemeClr val="folHlink"/>
                </a:solidFill>
                <a:latin typeface="Verdana" pitchFamily="34" charset="0"/>
              </a:rPr>
              <a:t>A Creative Wizard to guide users through the portrait development process.</a:t>
            </a:r>
          </a:p>
        </p:txBody>
      </p:sp>
      <p:sp>
        <p:nvSpPr>
          <p:cNvPr id="203788" name="Rectangle 12"/>
          <p:cNvSpPr>
            <a:spLocks noChangeArrowheads="1"/>
          </p:cNvSpPr>
          <p:nvPr/>
        </p:nvSpPr>
        <p:spPr bwMode="auto">
          <a:xfrm>
            <a:off x="914400" y="3778250"/>
            <a:ext cx="6329363" cy="488950"/>
          </a:xfrm>
          <a:prstGeom prst="rect">
            <a:avLst/>
          </a:prstGeom>
          <a:noFill/>
          <a:ln w="9525">
            <a:noFill/>
            <a:miter lim="800000"/>
            <a:headEnd/>
            <a:tailEnd/>
          </a:ln>
          <a:effectLst/>
        </p:spPr>
        <p:txBody>
          <a:bodyPr lIns="0" tIns="0" rIns="0" bIns="0">
            <a:spAutoFit/>
          </a:bodyPr>
          <a:lstStyle/>
          <a:p>
            <a:pPr marL="228600" indent="-228600" eaLnBrk="1" hangingPunct="1">
              <a:spcAft>
                <a:spcPct val="35000"/>
              </a:spcAft>
              <a:buClr>
                <a:schemeClr val="accent2"/>
              </a:buClr>
              <a:buFont typeface="Arial" charset="0"/>
              <a:buChar char="•"/>
            </a:pPr>
            <a:r>
              <a:rPr lang="en-US" sz="1600">
                <a:solidFill>
                  <a:schemeClr val="folHlink"/>
                </a:solidFill>
                <a:latin typeface="Verdana" pitchFamily="34" charset="0"/>
              </a:rPr>
              <a:t>An Upload Wizard to assist with adding photos, videos and audio files.</a:t>
            </a:r>
          </a:p>
        </p:txBody>
      </p:sp>
      <p:sp>
        <p:nvSpPr>
          <p:cNvPr id="203790" name="Rectangle 14"/>
          <p:cNvSpPr>
            <a:spLocks noChangeArrowheads="1"/>
          </p:cNvSpPr>
          <p:nvPr/>
        </p:nvSpPr>
        <p:spPr bwMode="auto">
          <a:xfrm>
            <a:off x="919163" y="4403725"/>
            <a:ext cx="5791200" cy="244475"/>
          </a:xfrm>
          <a:prstGeom prst="rect">
            <a:avLst/>
          </a:prstGeom>
          <a:noFill/>
          <a:ln w="9525">
            <a:noFill/>
            <a:miter lim="800000"/>
            <a:headEnd/>
            <a:tailEnd/>
          </a:ln>
          <a:effectLst/>
        </p:spPr>
        <p:txBody>
          <a:bodyPr lIns="0" tIns="0" rIns="0" bIns="0">
            <a:spAutoFit/>
          </a:bodyPr>
          <a:lstStyle/>
          <a:p>
            <a:pPr marL="228600" indent="-228600" eaLnBrk="1" hangingPunct="1">
              <a:spcAft>
                <a:spcPct val="35000"/>
              </a:spcAft>
              <a:buClr>
                <a:schemeClr val="accent2"/>
              </a:buClr>
              <a:buFont typeface="Arial" charset="0"/>
              <a:buChar char="•"/>
            </a:pPr>
            <a:r>
              <a:rPr lang="en-US" sz="1600">
                <a:solidFill>
                  <a:schemeClr val="folHlink"/>
                </a:solidFill>
                <a:latin typeface="Verdana" pitchFamily="34" charset="0"/>
              </a:rPr>
              <a:t>Real-time yearbook preview.</a:t>
            </a:r>
          </a:p>
        </p:txBody>
      </p:sp>
      <p:sp>
        <p:nvSpPr>
          <p:cNvPr id="203792" name="Rectangle 16"/>
          <p:cNvSpPr>
            <a:spLocks noChangeArrowheads="1"/>
          </p:cNvSpPr>
          <p:nvPr/>
        </p:nvSpPr>
        <p:spPr bwMode="auto">
          <a:xfrm>
            <a:off x="914400" y="4784725"/>
            <a:ext cx="4572000" cy="244475"/>
          </a:xfrm>
          <a:prstGeom prst="rect">
            <a:avLst/>
          </a:prstGeom>
          <a:noFill/>
          <a:ln w="9525">
            <a:noFill/>
            <a:miter lim="800000"/>
            <a:headEnd/>
            <a:tailEnd/>
          </a:ln>
          <a:effectLst/>
        </p:spPr>
        <p:txBody>
          <a:bodyPr lIns="0" tIns="0" rIns="0" bIns="0">
            <a:spAutoFit/>
          </a:bodyPr>
          <a:lstStyle/>
          <a:p>
            <a:pPr marL="228600" indent="-228600" eaLnBrk="1" hangingPunct="1">
              <a:spcAft>
                <a:spcPct val="35000"/>
              </a:spcAft>
              <a:buClr>
                <a:schemeClr val="accent2"/>
              </a:buClr>
              <a:buFont typeface="Arial" charset="0"/>
              <a:buChar char="•"/>
            </a:pPr>
            <a:r>
              <a:rPr lang="en-US" sz="1600">
                <a:solidFill>
                  <a:schemeClr val="folHlink"/>
                </a:solidFill>
                <a:latin typeface="Verdana" pitchFamily="34" charset="0"/>
              </a:rPr>
              <a:t>A dedicated, personable support staff. </a:t>
            </a:r>
          </a:p>
        </p:txBody>
      </p:sp>
      <p:pic>
        <p:nvPicPr>
          <p:cNvPr id="203793" name="Picture 17" descr="logo_windows"/>
          <p:cNvPicPr>
            <a:picLocks noChangeAspect="1" noChangeArrowheads="1"/>
          </p:cNvPicPr>
          <p:nvPr/>
        </p:nvPicPr>
        <p:blipFill>
          <a:blip r:embed="rId2"/>
          <a:srcRect/>
          <a:stretch>
            <a:fillRect/>
          </a:stretch>
        </p:blipFill>
        <p:spPr bwMode="auto">
          <a:xfrm>
            <a:off x="6477000" y="5753100"/>
            <a:ext cx="1409700" cy="266700"/>
          </a:xfrm>
          <a:prstGeom prst="rect">
            <a:avLst/>
          </a:prstGeom>
          <a:noFill/>
          <a:ln w="6350">
            <a:noFill/>
            <a:miter lim="800000"/>
            <a:headEnd/>
            <a:tailEnd/>
          </a:ln>
        </p:spPr>
      </p:pic>
      <p:pic>
        <p:nvPicPr>
          <p:cNvPr id="203794" name="Picture 18" descr="150px-Mac_os"/>
          <p:cNvPicPr>
            <a:picLocks noChangeAspect="1" noChangeArrowheads="1"/>
          </p:cNvPicPr>
          <p:nvPr/>
        </p:nvPicPr>
        <p:blipFill>
          <a:blip r:embed="rId3"/>
          <a:srcRect/>
          <a:stretch>
            <a:fillRect/>
          </a:stretch>
        </p:blipFill>
        <p:spPr bwMode="auto">
          <a:xfrm>
            <a:off x="8077200" y="5122863"/>
            <a:ext cx="666750" cy="896937"/>
          </a:xfrm>
          <a:prstGeom prst="rect">
            <a:avLst/>
          </a:prstGeom>
          <a:noFill/>
          <a:ln w="9525">
            <a:noFill/>
            <a:miter lim="800000"/>
            <a:headEnd/>
            <a:tailEnd/>
          </a:ln>
        </p:spPr>
      </p:pic>
    </p:spTree>
  </p:cSld>
  <p:clrMapOvr>
    <a:masterClrMapping/>
  </p:clrMapOvr>
  <p:transition advClick="0" advTm="4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3780">
                                            <p:txEl>
                                              <p:pRg st="0" end="0"/>
                                            </p:txEl>
                                          </p:spTgt>
                                        </p:tgtEl>
                                        <p:attrNameLst>
                                          <p:attrName>style.visibility</p:attrName>
                                        </p:attrNameLst>
                                      </p:cBhvr>
                                      <p:to>
                                        <p:strVal val="visible"/>
                                      </p:to>
                                    </p:set>
                                    <p:anim calcmode="lin" valueType="num">
                                      <p:cBhvr additive="base">
                                        <p:cTn id="7" dur="500" fill="hold"/>
                                        <p:tgtEl>
                                          <p:spTgt spid="20378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3780">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500"/>
                                  </p:stCondLst>
                                  <p:childTnLst>
                                    <p:set>
                                      <p:cBhvr>
                                        <p:cTn id="11" dur="1" fill="hold">
                                          <p:stCondLst>
                                            <p:cond delay="0"/>
                                          </p:stCondLst>
                                        </p:cTn>
                                        <p:tgtEl>
                                          <p:spTgt spid="203779">
                                            <p:txEl>
                                              <p:pRg st="0" end="0"/>
                                            </p:txEl>
                                          </p:spTgt>
                                        </p:tgtEl>
                                        <p:attrNameLst>
                                          <p:attrName>style.visibility</p:attrName>
                                        </p:attrNameLst>
                                      </p:cBhvr>
                                      <p:to>
                                        <p:strVal val="visible"/>
                                      </p:to>
                                    </p:set>
                                    <p:animEffect transition="in" filter="dissolve">
                                      <p:cBhvr>
                                        <p:cTn id="12" dur="1000"/>
                                        <p:tgtEl>
                                          <p:spTgt spid="203779">
                                            <p:txEl>
                                              <p:pRg st="0" end="0"/>
                                            </p:txEl>
                                          </p:spTgt>
                                        </p:tgtEl>
                                      </p:cBhvr>
                                    </p:animEffect>
                                  </p:childTnLst>
                                  <p:subTnLst>
                                    <p:animClr clrSpc="rgb" dir="cw">
                                      <p:cBhvr override="childStyle">
                                        <p:cTn dur="1" fill="hold" display="0" masterRel="nextClick" afterEffect="1"/>
                                        <p:tgtEl>
                                          <p:spTgt spid="203779">
                                            <p:txEl>
                                              <p:pRg st="0" end="0"/>
                                            </p:txEl>
                                          </p:spTgt>
                                        </p:tgtEl>
                                        <p:attrNameLst>
                                          <p:attrName>ppt_c</p:attrName>
                                        </p:attrNameLst>
                                      </p:cBhvr>
                                      <p:to>
                                        <a:srgbClr val="5F5F5F"/>
                                      </p:to>
                                    </p:animClr>
                                  </p:subTnLst>
                                </p:cTn>
                              </p:par>
                            </p:childTnLst>
                          </p:cTn>
                        </p:par>
                        <p:par>
                          <p:cTn id="13" fill="hold">
                            <p:stCondLst>
                              <p:cond delay="2000"/>
                            </p:stCondLst>
                            <p:childTnLst>
                              <p:par>
                                <p:cTn id="14" presetID="9" presetClass="entr" presetSubtype="0" fill="hold" grpId="0" nodeType="afterEffect">
                                  <p:stCondLst>
                                    <p:cond delay="7000"/>
                                  </p:stCondLst>
                                  <p:childTnLst>
                                    <p:set>
                                      <p:cBhvr>
                                        <p:cTn id="15" dur="1" fill="hold">
                                          <p:stCondLst>
                                            <p:cond delay="0"/>
                                          </p:stCondLst>
                                        </p:cTn>
                                        <p:tgtEl>
                                          <p:spTgt spid="203782"/>
                                        </p:tgtEl>
                                        <p:attrNameLst>
                                          <p:attrName>style.visibility</p:attrName>
                                        </p:attrNameLst>
                                      </p:cBhvr>
                                      <p:to>
                                        <p:strVal val="visible"/>
                                      </p:to>
                                    </p:set>
                                    <p:animEffect transition="in" filter="dissolve">
                                      <p:cBhvr>
                                        <p:cTn id="16" dur="1000"/>
                                        <p:tgtEl>
                                          <p:spTgt spid="203782"/>
                                        </p:tgtEl>
                                      </p:cBhvr>
                                    </p:animEffect>
                                  </p:childTnLst>
                                  <p:subTnLst>
                                    <p:animClr clrSpc="rgb" dir="cw">
                                      <p:cBhvr override="childStyle">
                                        <p:cTn dur="1" fill="hold" display="0" masterRel="nextClick" afterEffect="1"/>
                                        <p:tgtEl>
                                          <p:spTgt spid="203782"/>
                                        </p:tgtEl>
                                        <p:attrNameLst>
                                          <p:attrName>ppt_c</p:attrName>
                                        </p:attrNameLst>
                                      </p:cBhvr>
                                      <p:to>
                                        <a:srgbClr val="5F5F5F"/>
                                      </p:to>
                                    </p:animClr>
                                  </p:subTnLst>
                                </p:cTn>
                              </p:par>
                            </p:childTnLst>
                          </p:cTn>
                        </p:par>
                        <p:par>
                          <p:cTn id="17" fill="hold">
                            <p:stCondLst>
                              <p:cond delay="10000"/>
                            </p:stCondLst>
                            <p:childTnLst>
                              <p:par>
                                <p:cTn id="18" presetID="9" presetClass="entr" presetSubtype="0" fill="hold" grpId="0" nodeType="afterEffect">
                                  <p:stCondLst>
                                    <p:cond delay="3000"/>
                                  </p:stCondLst>
                                  <p:childTnLst>
                                    <p:set>
                                      <p:cBhvr>
                                        <p:cTn id="19" dur="1" fill="hold">
                                          <p:stCondLst>
                                            <p:cond delay="0"/>
                                          </p:stCondLst>
                                        </p:cTn>
                                        <p:tgtEl>
                                          <p:spTgt spid="203784"/>
                                        </p:tgtEl>
                                        <p:attrNameLst>
                                          <p:attrName>style.visibility</p:attrName>
                                        </p:attrNameLst>
                                      </p:cBhvr>
                                      <p:to>
                                        <p:strVal val="visible"/>
                                      </p:to>
                                    </p:set>
                                    <p:animEffect transition="in" filter="dissolve">
                                      <p:cBhvr>
                                        <p:cTn id="20" dur="1000"/>
                                        <p:tgtEl>
                                          <p:spTgt spid="203784"/>
                                        </p:tgtEl>
                                      </p:cBhvr>
                                    </p:animEffect>
                                  </p:childTnLst>
                                  <p:subTnLst>
                                    <p:animClr clrSpc="rgb" dir="cw">
                                      <p:cBhvr override="childStyle">
                                        <p:cTn dur="1" fill="hold" display="0" masterRel="nextClick" afterEffect="1"/>
                                        <p:tgtEl>
                                          <p:spTgt spid="203784"/>
                                        </p:tgtEl>
                                        <p:attrNameLst>
                                          <p:attrName>ppt_c</p:attrName>
                                        </p:attrNameLst>
                                      </p:cBhvr>
                                      <p:to>
                                        <a:srgbClr val="5F5F5F"/>
                                      </p:to>
                                    </p:animClr>
                                  </p:subTnLst>
                                </p:cTn>
                              </p:par>
                            </p:childTnLst>
                          </p:cTn>
                        </p:par>
                        <p:par>
                          <p:cTn id="21" fill="hold">
                            <p:stCondLst>
                              <p:cond delay="14000"/>
                            </p:stCondLst>
                            <p:childTnLst>
                              <p:par>
                                <p:cTn id="22" presetID="9" presetClass="entr" presetSubtype="0" fill="hold" grpId="0" nodeType="afterEffect">
                                  <p:stCondLst>
                                    <p:cond delay="4000"/>
                                  </p:stCondLst>
                                  <p:childTnLst>
                                    <p:set>
                                      <p:cBhvr>
                                        <p:cTn id="23" dur="1" fill="hold">
                                          <p:stCondLst>
                                            <p:cond delay="0"/>
                                          </p:stCondLst>
                                        </p:cTn>
                                        <p:tgtEl>
                                          <p:spTgt spid="203786"/>
                                        </p:tgtEl>
                                        <p:attrNameLst>
                                          <p:attrName>style.visibility</p:attrName>
                                        </p:attrNameLst>
                                      </p:cBhvr>
                                      <p:to>
                                        <p:strVal val="visible"/>
                                      </p:to>
                                    </p:set>
                                    <p:animEffect transition="in" filter="dissolve">
                                      <p:cBhvr>
                                        <p:cTn id="24" dur="1000"/>
                                        <p:tgtEl>
                                          <p:spTgt spid="203786"/>
                                        </p:tgtEl>
                                      </p:cBhvr>
                                    </p:animEffect>
                                  </p:childTnLst>
                                  <p:subTnLst>
                                    <p:animClr clrSpc="rgb" dir="cw">
                                      <p:cBhvr override="childStyle">
                                        <p:cTn dur="1" fill="hold" display="0" masterRel="nextClick" afterEffect="1"/>
                                        <p:tgtEl>
                                          <p:spTgt spid="203786"/>
                                        </p:tgtEl>
                                        <p:attrNameLst>
                                          <p:attrName>ppt_c</p:attrName>
                                        </p:attrNameLst>
                                      </p:cBhvr>
                                      <p:to>
                                        <a:srgbClr val="5F5F5F"/>
                                      </p:to>
                                    </p:animClr>
                                  </p:subTnLst>
                                </p:cTn>
                              </p:par>
                            </p:childTnLst>
                          </p:cTn>
                        </p:par>
                        <p:par>
                          <p:cTn id="25" fill="hold">
                            <p:stCondLst>
                              <p:cond delay="19000"/>
                            </p:stCondLst>
                            <p:childTnLst>
                              <p:par>
                                <p:cTn id="26" presetID="9" presetClass="entr" presetSubtype="0" fill="hold" grpId="0" nodeType="afterEffect">
                                  <p:stCondLst>
                                    <p:cond delay="4500"/>
                                  </p:stCondLst>
                                  <p:childTnLst>
                                    <p:set>
                                      <p:cBhvr>
                                        <p:cTn id="27" dur="1" fill="hold">
                                          <p:stCondLst>
                                            <p:cond delay="0"/>
                                          </p:stCondLst>
                                        </p:cTn>
                                        <p:tgtEl>
                                          <p:spTgt spid="203788"/>
                                        </p:tgtEl>
                                        <p:attrNameLst>
                                          <p:attrName>style.visibility</p:attrName>
                                        </p:attrNameLst>
                                      </p:cBhvr>
                                      <p:to>
                                        <p:strVal val="visible"/>
                                      </p:to>
                                    </p:set>
                                    <p:animEffect transition="in" filter="dissolve">
                                      <p:cBhvr>
                                        <p:cTn id="28" dur="1000"/>
                                        <p:tgtEl>
                                          <p:spTgt spid="203788"/>
                                        </p:tgtEl>
                                      </p:cBhvr>
                                    </p:animEffect>
                                  </p:childTnLst>
                                  <p:subTnLst>
                                    <p:animClr clrSpc="rgb" dir="cw">
                                      <p:cBhvr override="childStyle">
                                        <p:cTn dur="1" fill="hold" display="0" masterRel="nextClick" afterEffect="1"/>
                                        <p:tgtEl>
                                          <p:spTgt spid="203788"/>
                                        </p:tgtEl>
                                        <p:attrNameLst>
                                          <p:attrName>ppt_c</p:attrName>
                                        </p:attrNameLst>
                                      </p:cBhvr>
                                      <p:to>
                                        <a:srgbClr val="5F5F5F"/>
                                      </p:to>
                                    </p:animClr>
                                  </p:subTnLst>
                                </p:cTn>
                              </p:par>
                            </p:childTnLst>
                          </p:cTn>
                        </p:par>
                        <p:par>
                          <p:cTn id="29" fill="hold">
                            <p:stCondLst>
                              <p:cond delay="24500"/>
                            </p:stCondLst>
                            <p:childTnLst>
                              <p:par>
                                <p:cTn id="30" presetID="9" presetClass="entr" presetSubtype="0" fill="hold" grpId="0" nodeType="afterEffect">
                                  <p:stCondLst>
                                    <p:cond delay="5000"/>
                                  </p:stCondLst>
                                  <p:childTnLst>
                                    <p:set>
                                      <p:cBhvr>
                                        <p:cTn id="31" dur="1" fill="hold">
                                          <p:stCondLst>
                                            <p:cond delay="0"/>
                                          </p:stCondLst>
                                        </p:cTn>
                                        <p:tgtEl>
                                          <p:spTgt spid="203790"/>
                                        </p:tgtEl>
                                        <p:attrNameLst>
                                          <p:attrName>style.visibility</p:attrName>
                                        </p:attrNameLst>
                                      </p:cBhvr>
                                      <p:to>
                                        <p:strVal val="visible"/>
                                      </p:to>
                                    </p:set>
                                    <p:animEffect transition="in" filter="dissolve">
                                      <p:cBhvr>
                                        <p:cTn id="32" dur="1000"/>
                                        <p:tgtEl>
                                          <p:spTgt spid="203790"/>
                                        </p:tgtEl>
                                      </p:cBhvr>
                                    </p:animEffect>
                                  </p:childTnLst>
                                  <p:subTnLst>
                                    <p:animClr clrSpc="rgb" dir="cw">
                                      <p:cBhvr override="childStyle">
                                        <p:cTn dur="1" fill="hold" display="0" masterRel="nextClick" afterEffect="1"/>
                                        <p:tgtEl>
                                          <p:spTgt spid="203790"/>
                                        </p:tgtEl>
                                        <p:attrNameLst>
                                          <p:attrName>ppt_c</p:attrName>
                                        </p:attrNameLst>
                                      </p:cBhvr>
                                      <p:to>
                                        <a:srgbClr val="5F5F5F"/>
                                      </p:to>
                                    </p:animClr>
                                  </p:subTnLst>
                                </p:cTn>
                              </p:par>
                            </p:childTnLst>
                          </p:cTn>
                        </p:par>
                        <p:par>
                          <p:cTn id="33" fill="hold">
                            <p:stCondLst>
                              <p:cond delay="30500"/>
                            </p:stCondLst>
                            <p:childTnLst>
                              <p:par>
                                <p:cTn id="34" presetID="9" presetClass="entr" presetSubtype="0" fill="hold" grpId="0" nodeType="afterEffect">
                                  <p:stCondLst>
                                    <p:cond delay="2000"/>
                                  </p:stCondLst>
                                  <p:childTnLst>
                                    <p:set>
                                      <p:cBhvr>
                                        <p:cTn id="35" dur="1" fill="hold">
                                          <p:stCondLst>
                                            <p:cond delay="0"/>
                                          </p:stCondLst>
                                        </p:cTn>
                                        <p:tgtEl>
                                          <p:spTgt spid="203792"/>
                                        </p:tgtEl>
                                        <p:attrNameLst>
                                          <p:attrName>style.visibility</p:attrName>
                                        </p:attrNameLst>
                                      </p:cBhvr>
                                      <p:to>
                                        <p:strVal val="visible"/>
                                      </p:to>
                                    </p:set>
                                    <p:animEffect transition="in" filter="dissolve">
                                      <p:cBhvr>
                                        <p:cTn id="36" dur="1000"/>
                                        <p:tgtEl>
                                          <p:spTgt spid="203792"/>
                                        </p:tgtEl>
                                      </p:cBhvr>
                                    </p:animEffect>
                                  </p:childTnLst>
                                </p:cTn>
                              </p:par>
                            </p:childTnLst>
                          </p:cTn>
                        </p:par>
                        <p:par>
                          <p:cTn id="37" fill="hold">
                            <p:stCondLst>
                              <p:cond delay="33500"/>
                            </p:stCondLst>
                            <p:childTnLst>
                              <p:par>
                                <p:cTn id="38" presetID="3" presetClass="emph" presetSubtype="2" fill="hold" grpId="1" nodeType="afterEffect">
                                  <p:stCondLst>
                                    <p:cond delay="2000"/>
                                  </p:stCondLst>
                                  <p:childTnLst>
                                    <p:animClr clrSpc="rgb" dir="cw">
                                      <p:cBhvr override="childStyle">
                                        <p:cTn id="39" dur="2000" fill="hold"/>
                                        <p:tgtEl>
                                          <p:spTgt spid="203792"/>
                                        </p:tgtEl>
                                        <p:attrNameLst>
                                          <p:attrName>style.color</p:attrName>
                                        </p:attrNameLst>
                                      </p:cBhvr>
                                      <p:to>
                                        <a:srgbClr val="5F5F5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2" grpId="0"/>
      <p:bldP spid="203784" grpId="0"/>
      <p:bldP spid="203786" grpId="0"/>
      <p:bldP spid="203788" grpId="0"/>
      <p:bldP spid="203790" grpId="0"/>
      <p:bldP spid="203792" grpId="0"/>
      <p:bldP spid="20379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60" name="Text Box 16"/>
          <p:cNvSpPr txBox="1">
            <a:spLocks noChangeArrowheads="1"/>
          </p:cNvSpPr>
          <p:nvPr/>
        </p:nvSpPr>
        <p:spPr bwMode="auto">
          <a:xfrm>
            <a:off x="6626225" y="2055813"/>
            <a:ext cx="1371600" cy="244475"/>
          </a:xfrm>
          <a:prstGeom prst="rect">
            <a:avLst/>
          </a:prstGeom>
          <a:solidFill>
            <a:srgbClr val="FFFFFF"/>
          </a:solidFill>
          <a:ln w="9525">
            <a:noFill/>
            <a:miter lim="800000"/>
            <a:headEnd/>
            <a:tailEnd/>
          </a:ln>
          <a:effectLst/>
        </p:spPr>
        <p:txBody>
          <a:bodyPr lIns="0" tIns="0" rIns="0" bIns="0">
            <a:spAutoFit/>
          </a:bodyPr>
          <a:lstStyle/>
          <a:p>
            <a:pPr>
              <a:spcBef>
                <a:spcPct val="50000"/>
              </a:spcBef>
            </a:pPr>
            <a:r>
              <a:rPr lang="en-US" sz="1600" b="1" i="1">
                <a:solidFill>
                  <a:schemeClr val="folHlink"/>
                </a:solidFill>
                <a:latin typeface="Verdana" pitchFamily="34" charset="0"/>
              </a:rPr>
              <a:t>Athletics</a:t>
            </a:r>
          </a:p>
        </p:txBody>
      </p:sp>
      <p:sp>
        <p:nvSpPr>
          <p:cNvPr id="236561" name="Text Box 17"/>
          <p:cNvSpPr txBox="1">
            <a:spLocks noChangeArrowheads="1"/>
          </p:cNvSpPr>
          <p:nvPr/>
        </p:nvSpPr>
        <p:spPr bwMode="auto">
          <a:xfrm>
            <a:off x="6626225" y="2055813"/>
            <a:ext cx="1752600" cy="244475"/>
          </a:xfrm>
          <a:prstGeom prst="rect">
            <a:avLst/>
          </a:prstGeom>
          <a:solidFill>
            <a:srgbClr val="FFFFFF"/>
          </a:solidFill>
          <a:ln w="9525">
            <a:noFill/>
            <a:miter lim="800000"/>
            <a:headEnd/>
            <a:tailEnd/>
          </a:ln>
          <a:effectLst/>
        </p:spPr>
        <p:txBody>
          <a:bodyPr lIns="0" tIns="0" rIns="0" bIns="0">
            <a:spAutoFit/>
          </a:bodyPr>
          <a:lstStyle/>
          <a:p>
            <a:pPr>
              <a:spcBef>
                <a:spcPct val="50000"/>
              </a:spcBef>
            </a:pPr>
            <a:r>
              <a:rPr lang="en-US" sz="1600" b="1" i="1">
                <a:solidFill>
                  <a:schemeClr val="folHlink"/>
                </a:solidFill>
                <a:latin typeface="Verdana" pitchFamily="34" charset="0"/>
              </a:rPr>
              <a:t>Student Life</a:t>
            </a:r>
          </a:p>
        </p:txBody>
      </p:sp>
      <p:sp>
        <p:nvSpPr>
          <p:cNvPr id="236562" name="Text Box 18"/>
          <p:cNvSpPr txBox="1">
            <a:spLocks noChangeArrowheads="1"/>
          </p:cNvSpPr>
          <p:nvPr/>
        </p:nvSpPr>
        <p:spPr bwMode="auto">
          <a:xfrm>
            <a:off x="6626225" y="2055813"/>
            <a:ext cx="1524000" cy="244475"/>
          </a:xfrm>
          <a:prstGeom prst="rect">
            <a:avLst/>
          </a:prstGeom>
          <a:solidFill>
            <a:srgbClr val="FFFFFF"/>
          </a:solidFill>
          <a:ln w="9525">
            <a:noFill/>
            <a:miter lim="800000"/>
            <a:headEnd/>
            <a:tailEnd/>
          </a:ln>
          <a:effectLst/>
        </p:spPr>
        <p:txBody>
          <a:bodyPr lIns="0" tIns="0" rIns="0" bIns="0">
            <a:spAutoFit/>
          </a:bodyPr>
          <a:lstStyle/>
          <a:p>
            <a:pPr>
              <a:spcBef>
                <a:spcPct val="50000"/>
              </a:spcBef>
            </a:pPr>
            <a:r>
              <a:rPr lang="en-US" sz="1600" b="1" i="1">
                <a:solidFill>
                  <a:schemeClr val="folHlink"/>
                </a:solidFill>
                <a:latin typeface="Verdana" pitchFamily="34" charset="0"/>
              </a:rPr>
              <a:t>Snapshots</a:t>
            </a:r>
          </a:p>
        </p:txBody>
      </p:sp>
      <p:sp>
        <p:nvSpPr>
          <p:cNvPr id="236564" name="Text Box 20"/>
          <p:cNvSpPr txBox="1">
            <a:spLocks noChangeArrowheads="1"/>
          </p:cNvSpPr>
          <p:nvPr/>
        </p:nvSpPr>
        <p:spPr bwMode="auto">
          <a:xfrm>
            <a:off x="6626225" y="2055813"/>
            <a:ext cx="1679575" cy="244475"/>
          </a:xfrm>
          <a:prstGeom prst="rect">
            <a:avLst/>
          </a:prstGeom>
          <a:solidFill>
            <a:srgbClr val="FFFFFF"/>
          </a:solidFill>
          <a:ln w="9525">
            <a:noFill/>
            <a:miter lim="800000"/>
            <a:headEnd/>
            <a:tailEnd/>
          </a:ln>
          <a:effectLst/>
        </p:spPr>
        <p:txBody>
          <a:bodyPr lIns="0" tIns="0" rIns="0" bIns="0">
            <a:spAutoFit/>
          </a:bodyPr>
          <a:lstStyle/>
          <a:p>
            <a:pPr>
              <a:spcBef>
                <a:spcPct val="50000"/>
              </a:spcBef>
            </a:pPr>
            <a:r>
              <a:rPr lang="en-US" sz="1600" b="1" i="1">
                <a:solidFill>
                  <a:schemeClr val="folHlink"/>
                </a:solidFill>
                <a:latin typeface="Verdana" pitchFamily="34" charset="0"/>
              </a:rPr>
              <a:t>Dedication</a:t>
            </a:r>
          </a:p>
        </p:txBody>
      </p:sp>
      <p:sp>
        <p:nvSpPr>
          <p:cNvPr id="236558" name="Text Box 14"/>
          <p:cNvSpPr txBox="1">
            <a:spLocks noChangeArrowheads="1"/>
          </p:cNvSpPr>
          <p:nvPr/>
        </p:nvSpPr>
        <p:spPr bwMode="auto">
          <a:xfrm>
            <a:off x="6626225" y="2057400"/>
            <a:ext cx="2209800" cy="244475"/>
          </a:xfrm>
          <a:prstGeom prst="rect">
            <a:avLst/>
          </a:prstGeom>
          <a:solidFill>
            <a:srgbClr val="FFFFFF"/>
          </a:solidFill>
          <a:ln w="9525">
            <a:noFill/>
            <a:miter lim="800000"/>
            <a:headEnd/>
            <a:tailEnd/>
          </a:ln>
          <a:effectLst/>
        </p:spPr>
        <p:txBody>
          <a:bodyPr lIns="0" tIns="0" rIns="0" bIns="0">
            <a:spAutoFit/>
          </a:bodyPr>
          <a:lstStyle/>
          <a:p>
            <a:pPr>
              <a:spcBef>
                <a:spcPct val="50000"/>
              </a:spcBef>
            </a:pPr>
            <a:r>
              <a:rPr lang="en-US" sz="1600" b="1" i="1">
                <a:solidFill>
                  <a:schemeClr val="folHlink"/>
                </a:solidFill>
                <a:latin typeface="Verdana" pitchFamily="34" charset="0"/>
              </a:rPr>
              <a:t>Students</a:t>
            </a:r>
          </a:p>
        </p:txBody>
      </p:sp>
      <p:sp>
        <p:nvSpPr>
          <p:cNvPr id="236554" name="Rectangle 10"/>
          <p:cNvSpPr>
            <a:spLocks noGrp="1" noChangeArrowheads="1"/>
          </p:cNvSpPr>
          <p:nvPr>
            <p:ph type="body" idx="1"/>
          </p:nvPr>
        </p:nvSpPr>
        <p:spPr bwMode="auto">
          <a:xfrm>
            <a:off x="912813" y="1827213"/>
            <a:ext cx="3049587" cy="3216275"/>
          </a:xfrm>
          <a:noFill/>
          <a:ln>
            <a:miter lim="800000"/>
            <a:headEnd/>
            <a:tailEnd/>
          </a:ln>
        </p:spPr>
        <p:txBody>
          <a:bodyPr vert="horz" wrap="square" lIns="0" tIns="0" rIns="0" bIns="0" numCol="1" anchor="t" anchorCtr="0" compatLnSpc="1">
            <a:prstTxWarp prst="textNoShape">
              <a:avLst/>
            </a:prstTxWarp>
            <a:spAutoFit/>
          </a:bodyPr>
          <a:lstStyle/>
          <a:p>
            <a:r>
              <a:rPr lang="en-US" b="1">
                <a:solidFill>
                  <a:schemeClr val="folHlink"/>
                </a:solidFill>
                <a:latin typeface="Verdana" pitchFamily="34" charset="0"/>
              </a:rPr>
              <a:t>Dedication</a:t>
            </a:r>
            <a:r>
              <a:rPr lang="en-US" sz="800" b="1">
                <a:solidFill>
                  <a:schemeClr val="folHlink"/>
                </a:solidFill>
                <a:latin typeface="Verdana" pitchFamily="34" charset="0"/>
              </a:rPr>
              <a:t>(s)</a:t>
            </a:r>
            <a:r>
              <a:rPr lang="en-US" b="1">
                <a:solidFill>
                  <a:schemeClr val="folHlink"/>
                </a:solidFill>
                <a:latin typeface="Verdana" pitchFamily="34" charset="0"/>
              </a:rPr>
              <a:t>	</a:t>
            </a:r>
          </a:p>
          <a:p>
            <a:r>
              <a:rPr lang="en-US" b="1">
                <a:solidFill>
                  <a:schemeClr val="folHlink"/>
                </a:solidFill>
                <a:latin typeface="Verdana" pitchFamily="34" charset="0"/>
              </a:rPr>
              <a:t>Memorial</a:t>
            </a:r>
            <a:r>
              <a:rPr lang="en-US" sz="800" b="1">
                <a:solidFill>
                  <a:schemeClr val="folHlink"/>
                </a:solidFill>
                <a:latin typeface="Verdana" pitchFamily="34" charset="0"/>
              </a:rPr>
              <a:t>(s)</a:t>
            </a:r>
          </a:p>
          <a:p>
            <a:r>
              <a:rPr lang="en-US" b="1">
                <a:solidFill>
                  <a:schemeClr val="folHlink"/>
                </a:solidFill>
                <a:latin typeface="Verdana" pitchFamily="34" charset="0"/>
              </a:rPr>
              <a:t>Student Portraits</a:t>
            </a:r>
          </a:p>
          <a:p>
            <a:r>
              <a:rPr lang="en-US" b="1">
                <a:solidFill>
                  <a:schemeClr val="folHlink"/>
                </a:solidFill>
                <a:latin typeface="Verdana" pitchFamily="34" charset="0"/>
              </a:rPr>
              <a:t>Faculty/Staff Portraits</a:t>
            </a:r>
          </a:p>
          <a:p>
            <a:r>
              <a:rPr lang="en-US" b="1">
                <a:solidFill>
                  <a:schemeClr val="folHlink"/>
                </a:solidFill>
                <a:latin typeface="Verdana" pitchFamily="34" charset="0"/>
              </a:rPr>
              <a:t>Athletics</a:t>
            </a:r>
          </a:p>
          <a:p>
            <a:r>
              <a:rPr lang="en-US" b="1">
                <a:solidFill>
                  <a:schemeClr val="folHlink"/>
                </a:solidFill>
                <a:latin typeface="Verdana" pitchFamily="34" charset="0"/>
              </a:rPr>
              <a:t>Clubs</a:t>
            </a:r>
          </a:p>
          <a:p>
            <a:r>
              <a:rPr lang="en-US" b="1">
                <a:solidFill>
                  <a:schemeClr val="folHlink"/>
                </a:solidFill>
                <a:latin typeface="Verdana" pitchFamily="34" charset="0"/>
              </a:rPr>
              <a:t>Student Life</a:t>
            </a:r>
          </a:p>
          <a:p>
            <a:r>
              <a:rPr lang="en-US" b="1">
                <a:solidFill>
                  <a:schemeClr val="folHlink"/>
                </a:solidFill>
                <a:latin typeface="Verdana" pitchFamily="34" charset="0"/>
              </a:rPr>
              <a:t>Awards</a:t>
            </a:r>
          </a:p>
          <a:p>
            <a:r>
              <a:rPr lang="en-US" b="1">
                <a:solidFill>
                  <a:schemeClr val="folHlink"/>
                </a:solidFill>
                <a:latin typeface="Verdana" pitchFamily="34" charset="0"/>
              </a:rPr>
              <a:t>Snapshots</a:t>
            </a:r>
          </a:p>
          <a:p>
            <a:r>
              <a:rPr lang="en-US" b="1">
                <a:solidFill>
                  <a:schemeClr val="folHlink"/>
                </a:solidFill>
                <a:latin typeface="Verdana" pitchFamily="34" charset="0"/>
              </a:rPr>
              <a:t>Advertisements</a:t>
            </a:r>
          </a:p>
        </p:txBody>
      </p:sp>
      <p:pic>
        <p:nvPicPr>
          <p:cNvPr id="236546" name="Picture 2"/>
          <p:cNvPicPr>
            <a:picLocks noChangeAspect="1" noChangeArrowheads="1"/>
          </p:cNvPicPr>
          <p:nvPr/>
        </p:nvPicPr>
        <p:blipFill>
          <a:blip r:embed="rId2"/>
          <a:srcRect l="7948" t="11627" r="9373" b="10033"/>
          <a:stretch>
            <a:fillRect/>
          </a:stretch>
        </p:blipFill>
        <p:spPr bwMode="auto">
          <a:xfrm>
            <a:off x="914400" y="1828800"/>
            <a:ext cx="5548313" cy="4206875"/>
          </a:xfrm>
          <a:prstGeom prst="rect">
            <a:avLst/>
          </a:prstGeom>
          <a:noFill/>
          <a:ln w="9525">
            <a:noFill/>
            <a:miter lim="800000"/>
            <a:headEnd/>
            <a:tailEnd/>
          </a:ln>
          <a:effectLst/>
        </p:spPr>
      </p:pic>
      <p:pic>
        <p:nvPicPr>
          <p:cNvPr id="236548" name="Picture 4"/>
          <p:cNvPicPr>
            <a:picLocks noChangeAspect="1" noChangeArrowheads="1"/>
          </p:cNvPicPr>
          <p:nvPr/>
        </p:nvPicPr>
        <p:blipFill>
          <a:blip r:embed="rId3"/>
          <a:srcRect l="7948" t="11627" r="9373" b="10033"/>
          <a:stretch>
            <a:fillRect/>
          </a:stretch>
        </p:blipFill>
        <p:spPr bwMode="auto">
          <a:xfrm>
            <a:off x="914400" y="1828800"/>
            <a:ext cx="5538788" cy="4198938"/>
          </a:xfrm>
          <a:prstGeom prst="rect">
            <a:avLst/>
          </a:prstGeom>
          <a:noFill/>
          <a:ln w="9525">
            <a:noFill/>
            <a:miter lim="800000"/>
            <a:headEnd/>
            <a:tailEnd/>
          </a:ln>
          <a:effectLst/>
        </p:spPr>
      </p:pic>
      <p:pic>
        <p:nvPicPr>
          <p:cNvPr id="236549" name="Picture 5"/>
          <p:cNvPicPr>
            <a:picLocks noChangeAspect="1" noChangeArrowheads="1"/>
          </p:cNvPicPr>
          <p:nvPr/>
        </p:nvPicPr>
        <p:blipFill>
          <a:blip r:embed="rId4"/>
          <a:srcRect l="7948" t="11627" r="9373" b="10033"/>
          <a:stretch>
            <a:fillRect/>
          </a:stretch>
        </p:blipFill>
        <p:spPr bwMode="auto">
          <a:xfrm>
            <a:off x="914400" y="1828800"/>
            <a:ext cx="5548313" cy="4206875"/>
          </a:xfrm>
          <a:prstGeom prst="rect">
            <a:avLst/>
          </a:prstGeom>
          <a:noFill/>
          <a:ln w="9525">
            <a:noFill/>
            <a:miter lim="800000"/>
            <a:headEnd/>
            <a:tailEnd/>
          </a:ln>
          <a:effectLst/>
        </p:spPr>
      </p:pic>
      <p:pic>
        <p:nvPicPr>
          <p:cNvPr id="236550" name="Picture 6"/>
          <p:cNvPicPr>
            <a:picLocks noChangeAspect="1" noChangeArrowheads="1"/>
          </p:cNvPicPr>
          <p:nvPr/>
        </p:nvPicPr>
        <p:blipFill>
          <a:blip r:embed="rId5"/>
          <a:srcRect l="7948" t="11627" r="9373" b="10033"/>
          <a:stretch>
            <a:fillRect/>
          </a:stretch>
        </p:blipFill>
        <p:spPr bwMode="auto">
          <a:xfrm>
            <a:off x="914400" y="1828800"/>
            <a:ext cx="5548313" cy="4206875"/>
          </a:xfrm>
          <a:prstGeom prst="rect">
            <a:avLst/>
          </a:prstGeom>
          <a:noFill/>
          <a:ln w="9525">
            <a:noFill/>
            <a:miter lim="800000"/>
            <a:headEnd/>
            <a:tailEnd/>
          </a:ln>
          <a:effectLst/>
        </p:spPr>
      </p:pic>
      <p:pic>
        <p:nvPicPr>
          <p:cNvPr id="236551" name="Picture 7"/>
          <p:cNvPicPr>
            <a:picLocks noChangeAspect="1" noChangeArrowheads="1"/>
          </p:cNvPicPr>
          <p:nvPr/>
        </p:nvPicPr>
        <p:blipFill>
          <a:blip r:embed="rId6"/>
          <a:srcRect l="7948" t="11627" r="9373" b="10033"/>
          <a:stretch>
            <a:fillRect/>
          </a:stretch>
        </p:blipFill>
        <p:spPr bwMode="auto">
          <a:xfrm>
            <a:off x="914400" y="1828800"/>
            <a:ext cx="5548313" cy="4206875"/>
          </a:xfrm>
          <a:prstGeom prst="rect">
            <a:avLst/>
          </a:prstGeom>
          <a:noFill/>
          <a:ln w="9525">
            <a:noFill/>
            <a:miter lim="800000"/>
            <a:headEnd/>
            <a:tailEnd/>
          </a:ln>
          <a:effectLst/>
        </p:spPr>
      </p:pic>
      <p:pic>
        <p:nvPicPr>
          <p:cNvPr id="236553" name="Picture 9"/>
          <p:cNvPicPr>
            <a:picLocks noChangeAspect="1" noChangeArrowheads="1"/>
          </p:cNvPicPr>
          <p:nvPr/>
        </p:nvPicPr>
        <p:blipFill>
          <a:blip r:embed="rId7"/>
          <a:srcRect l="7948" t="11627" r="9373" b="10033"/>
          <a:stretch>
            <a:fillRect/>
          </a:stretch>
        </p:blipFill>
        <p:spPr bwMode="auto">
          <a:xfrm>
            <a:off x="914400" y="1828800"/>
            <a:ext cx="5548313" cy="4206875"/>
          </a:xfrm>
          <a:prstGeom prst="rect">
            <a:avLst/>
          </a:prstGeom>
          <a:noFill/>
          <a:ln w="9525">
            <a:noFill/>
            <a:miter lim="800000"/>
            <a:headEnd/>
            <a:tailEnd/>
          </a:ln>
          <a:effectLst/>
        </p:spPr>
      </p:pic>
      <p:sp>
        <p:nvSpPr>
          <p:cNvPr id="236563" name="Text Box 19"/>
          <p:cNvSpPr txBox="1">
            <a:spLocks noChangeArrowheads="1"/>
          </p:cNvSpPr>
          <p:nvPr/>
        </p:nvSpPr>
        <p:spPr bwMode="auto">
          <a:xfrm>
            <a:off x="6626225" y="2055813"/>
            <a:ext cx="1219200" cy="244475"/>
          </a:xfrm>
          <a:prstGeom prst="rect">
            <a:avLst/>
          </a:prstGeom>
          <a:solidFill>
            <a:srgbClr val="FFFFFF"/>
          </a:solidFill>
          <a:ln w="9525">
            <a:noFill/>
            <a:miter lim="800000"/>
            <a:headEnd/>
            <a:tailEnd/>
          </a:ln>
          <a:effectLst/>
        </p:spPr>
        <p:txBody>
          <a:bodyPr lIns="0" tIns="0" rIns="0" bIns="0">
            <a:spAutoFit/>
          </a:bodyPr>
          <a:lstStyle/>
          <a:p>
            <a:pPr>
              <a:spcBef>
                <a:spcPct val="50000"/>
              </a:spcBef>
            </a:pPr>
            <a:r>
              <a:rPr lang="en-US" sz="1600" b="1" i="1">
                <a:solidFill>
                  <a:schemeClr val="folHlink"/>
                </a:solidFill>
                <a:latin typeface="Verdana" pitchFamily="34" charset="0"/>
              </a:rPr>
              <a:t>Awards</a:t>
            </a:r>
          </a:p>
        </p:txBody>
      </p:sp>
      <p:sp>
        <p:nvSpPr>
          <p:cNvPr id="236555" name="Rectangle 11"/>
          <p:cNvSpPr>
            <a:spLocks noGrp="1" noChangeArrowheads="1"/>
          </p:cNvSpPr>
          <p:nvPr>
            <p:ph type="title"/>
          </p:nvPr>
        </p:nvSpPr>
        <p:spPr bwMode="auto">
          <a:xfrm>
            <a:off x="457200" y="381000"/>
            <a:ext cx="8229600" cy="334963"/>
          </a:xfrm>
          <a:noFill/>
          <a:ln>
            <a:miter lim="800000"/>
            <a:headEnd/>
            <a:tailEnd/>
          </a:ln>
        </p:spPr>
        <p:txBody>
          <a:bodyPr vert="horz" wrap="square" lIns="91440" tIns="45720" rIns="91440" bIns="45720" numCol="1" anchor="t" anchorCtr="0" compatLnSpc="1">
            <a:prstTxWarp prst="textNoShape">
              <a:avLst/>
            </a:prstTxWarp>
          </a:bodyPr>
          <a:lstStyle/>
          <a:p>
            <a:pPr algn="r"/>
            <a:r>
              <a:rPr lang="en-US" sz="1800" i="1">
                <a:solidFill>
                  <a:srgbClr val="FFFFFF"/>
                </a:solidFill>
                <a:effectLst>
                  <a:outerShdw blurRad="38100" dist="38100" dir="2700000" algn="tl">
                    <a:srgbClr val="000000"/>
                  </a:outerShdw>
                </a:effectLst>
                <a:latin typeface="Verdana" pitchFamily="34" charset="0"/>
              </a:rPr>
              <a:t>e</a:t>
            </a:r>
            <a:r>
              <a:rPr lang="en-US" sz="1800">
                <a:solidFill>
                  <a:srgbClr val="FFFFFF"/>
                </a:solidFill>
                <a:effectLst>
                  <a:outerShdw blurRad="38100" dist="38100" dir="2700000" algn="tl">
                    <a:srgbClr val="000000"/>
                  </a:outerShdw>
                </a:effectLst>
                <a:latin typeface="Verdana" pitchFamily="34" charset="0"/>
              </a:rPr>
              <a:t>Yearbooks</a:t>
            </a:r>
          </a:p>
        </p:txBody>
      </p:sp>
      <p:sp>
        <p:nvSpPr>
          <p:cNvPr id="236556" name="Rectangle 12"/>
          <p:cNvSpPr>
            <a:spLocks noChangeArrowheads="1"/>
          </p:cNvSpPr>
          <p:nvPr/>
        </p:nvSpPr>
        <p:spPr bwMode="auto">
          <a:xfrm>
            <a:off x="912813" y="1344613"/>
            <a:ext cx="2914650" cy="304800"/>
          </a:xfrm>
          <a:prstGeom prst="rect">
            <a:avLst/>
          </a:prstGeom>
          <a:noFill/>
          <a:ln w="9525">
            <a:noFill/>
            <a:miter lim="800000"/>
            <a:headEnd/>
            <a:tailEnd/>
          </a:ln>
          <a:effectLst/>
        </p:spPr>
        <p:txBody>
          <a:bodyPr wrap="none" lIns="0" tIns="0" rIns="0" bIns="0">
            <a:spAutoFit/>
          </a:bodyPr>
          <a:lstStyle/>
          <a:p>
            <a:r>
              <a:rPr lang="en-US" sz="2000" b="1" i="1">
                <a:solidFill>
                  <a:schemeClr val="tx2"/>
                </a:solidFill>
                <a:effectLst>
                  <a:outerShdw blurRad="38100" dist="38100" dir="2700000" algn="tl">
                    <a:srgbClr val="000000"/>
                  </a:outerShdw>
                </a:effectLst>
                <a:latin typeface="Verdana" pitchFamily="34" charset="0"/>
              </a:rPr>
              <a:t>e</a:t>
            </a:r>
            <a:r>
              <a:rPr lang="en-US" sz="2000" b="1">
                <a:solidFill>
                  <a:schemeClr val="tx2"/>
                </a:solidFill>
                <a:effectLst>
                  <a:outerShdw blurRad="38100" dist="38100" dir="2700000" algn="tl">
                    <a:srgbClr val="000000"/>
                  </a:outerShdw>
                </a:effectLst>
                <a:latin typeface="Verdana" pitchFamily="34" charset="0"/>
              </a:rPr>
              <a:t>Yearbook Sections:</a:t>
            </a:r>
          </a:p>
        </p:txBody>
      </p:sp>
    </p:spTree>
  </p:cSld>
  <p:clrMapOvr>
    <a:masterClrMapping/>
  </p:clrMapOvr>
  <p:transition advClick="0" advTm="5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6556"/>
                                        </p:tgtEl>
                                        <p:attrNameLst>
                                          <p:attrName>style.visibility</p:attrName>
                                        </p:attrNameLst>
                                      </p:cBhvr>
                                      <p:to>
                                        <p:strVal val="visible"/>
                                      </p:to>
                                    </p:set>
                                    <p:anim calcmode="lin" valueType="num">
                                      <p:cBhvr additive="base">
                                        <p:cTn id="7" dur="500" fill="hold"/>
                                        <p:tgtEl>
                                          <p:spTgt spid="236556"/>
                                        </p:tgtEl>
                                        <p:attrNameLst>
                                          <p:attrName>ppt_x</p:attrName>
                                        </p:attrNameLst>
                                      </p:cBhvr>
                                      <p:tavLst>
                                        <p:tav tm="0">
                                          <p:val>
                                            <p:strVal val="0-#ppt_w/2"/>
                                          </p:val>
                                        </p:tav>
                                        <p:tav tm="100000">
                                          <p:val>
                                            <p:strVal val="#ppt_x"/>
                                          </p:val>
                                        </p:tav>
                                      </p:tavLst>
                                    </p:anim>
                                    <p:anim calcmode="lin" valueType="num">
                                      <p:cBhvr additive="base">
                                        <p:cTn id="8" dur="500" fill="hold"/>
                                        <p:tgtEl>
                                          <p:spTgt spid="2365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500"/>
                                  </p:stCondLst>
                                  <p:childTnLst>
                                    <p:set>
                                      <p:cBhvr>
                                        <p:cTn id="11" dur="1" fill="hold">
                                          <p:stCondLst>
                                            <p:cond delay="0"/>
                                          </p:stCondLst>
                                        </p:cTn>
                                        <p:tgtEl>
                                          <p:spTgt spid="236554">
                                            <p:txEl>
                                              <p:pRg st="0" end="0"/>
                                            </p:txEl>
                                          </p:spTgt>
                                        </p:tgtEl>
                                        <p:attrNameLst>
                                          <p:attrName>style.visibility</p:attrName>
                                        </p:attrNameLst>
                                      </p:cBhvr>
                                      <p:to>
                                        <p:strVal val="visible"/>
                                      </p:to>
                                    </p:set>
                                    <p:anim calcmode="lin" valueType="num">
                                      <p:cBhvr additive="base">
                                        <p:cTn id="12" dur="500" fill="hold"/>
                                        <p:tgtEl>
                                          <p:spTgt spid="23655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36554">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36554">
                                            <p:txEl>
                                              <p:pRg st="0" end="0"/>
                                            </p:txEl>
                                          </p:spTgt>
                                        </p:tgtEl>
                                        <p:attrNameLst>
                                          <p:attrName>ppt_c</p:attrName>
                                        </p:attrNameLst>
                                      </p:cBhvr>
                                      <p:to>
                                        <a:srgbClr val="5F5F5F"/>
                                      </p:to>
                                    </p:animClr>
                                  </p:subTnLst>
                                </p:cTn>
                              </p:par>
                            </p:childTnLst>
                          </p:cTn>
                        </p:par>
                        <p:par>
                          <p:cTn id="14" fill="hold">
                            <p:stCondLst>
                              <p:cond delay="1500"/>
                            </p:stCondLst>
                            <p:childTnLst>
                              <p:par>
                                <p:cTn id="15" presetID="2" presetClass="entr" presetSubtype="4" fill="hold" grpId="0" nodeType="afterEffect">
                                  <p:stCondLst>
                                    <p:cond delay="500"/>
                                  </p:stCondLst>
                                  <p:childTnLst>
                                    <p:set>
                                      <p:cBhvr>
                                        <p:cTn id="16" dur="1" fill="hold">
                                          <p:stCondLst>
                                            <p:cond delay="0"/>
                                          </p:stCondLst>
                                        </p:cTn>
                                        <p:tgtEl>
                                          <p:spTgt spid="236554">
                                            <p:txEl>
                                              <p:pRg st="1" end="1"/>
                                            </p:txEl>
                                          </p:spTgt>
                                        </p:tgtEl>
                                        <p:attrNameLst>
                                          <p:attrName>style.visibility</p:attrName>
                                        </p:attrNameLst>
                                      </p:cBhvr>
                                      <p:to>
                                        <p:strVal val="visible"/>
                                      </p:to>
                                    </p:set>
                                    <p:anim calcmode="lin" valueType="num">
                                      <p:cBhvr additive="base">
                                        <p:cTn id="17" dur="500" fill="hold"/>
                                        <p:tgtEl>
                                          <p:spTgt spid="23655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6554">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36554">
                                            <p:txEl>
                                              <p:pRg st="1" end="1"/>
                                            </p:txEl>
                                          </p:spTgt>
                                        </p:tgtEl>
                                        <p:attrNameLst>
                                          <p:attrName>ppt_c</p:attrName>
                                        </p:attrNameLst>
                                      </p:cBhvr>
                                      <p:to>
                                        <a:srgbClr val="5F5F5F"/>
                                      </p:to>
                                    </p:animClr>
                                  </p:subTnLst>
                                </p:cTn>
                              </p:par>
                            </p:childTnLst>
                          </p:cTn>
                        </p:par>
                        <p:par>
                          <p:cTn id="19" fill="hold">
                            <p:stCondLst>
                              <p:cond delay="2500"/>
                            </p:stCondLst>
                            <p:childTnLst>
                              <p:par>
                                <p:cTn id="20" presetID="2" presetClass="entr" presetSubtype="4" fill="hold" grpId="0" nodeType="afterEffect">
                                  <p:stCondLst>
                                    <p:cond delay="500"/>
                                  </p:stCondLst>
                                  <p:childTnLst>
                                    <p:set>
                                      <p:cBhvr>
                                        <p:cTn id="21" dur="1" fill="hold">
                                          <p:stCondLst>
                                            <p:cond delay="0"/>
                                          </p:stCondLst>
                                        </p:cTn>
                                        <p:tgtEl>
                                          <p:spTgt spid="236554">
                                            <p:txEl>
                                              <p:pRg st="2" end="2"/>
                                            </p:txEl>
                                          </p:spTgt>
                                        </p:tgtEl>
                                        <p:attrNameLst>
                                          <p:attrName>style.visibility</p:attrName>
                                        </p:attrNameLst>
                                      </p:cBhvr>
                                      <p:to>
                                        <p:strVal val="visible"/>
                                      </p:to>
                                    </p:set>
                                    <p:anim calcmode="lin" valueType="num">
                                      <p:cBhvr additive="base">
                                        <p:cTn id="22" dur="500" fill="hold"/>
                                        <p:tgtEl>
                                          <p:spTgt spid="23655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36554">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36554">
                                            <p:txEl>
                                              <p:pRg st="2" end="2"/>
                                            </p:txEl>
                                          </p:spTgt>
                                        </p:tgtEl>
                                        <p:attrNameLst>
                                          <p:attrName>ppt_c</p:attrName>
                                        </p:attrNameLst>
                                      </p:cBhvr>
                                      <p:to>
                                        <a:srgbClr val="5F5F5F"/>
                                      </p:to>
                                    </p:animClr>
                                  </p:subTnLst>
                                </p:cTn>
                              </p:par>
                            </p:childTnLst>
                          </p:cTn>
                        </p:par>
                        <p:par>
                          <p:cTn id="24" fill="hold">
                            <p:stCondLst>
                              <p:cond delay="3500"/>
                            </p:stCondLst>
                            <p:childTnLst>
                              <p:par>
                                <p:cTn id="25" presetID="2" presetClass="entr" presetSubtype="4" fill="hold" grpId="0" nodeType="afterEffect">
                                  <p:stCondLst>
                                    <p:cond delay="500"/>
                                  </p:stCondLst>
                                  <p:childTnLst>
                                    <p:set>
                                      <p:cBhvr>
                                        <p:cTn id="26" dur="1" fill="hold">
                                          <p:stCondLst>
                                            <p:cond delay="0"/>
                                          </p:stCondLst>
                                        </p:cTn>
                                        <p:tgtEl>
                                          <p:spTgt spid="236554">
                                            <p:txEl>
                                              <p:pRg st="3" end="3"/>
                                            </p:txEl>
                                          </p:spTgt>
                                        </p:tgtEl>
                                        <p:attrNameLst>
                                          <p:attrName>style.visibility</p:attrName>
                                        </p:attrNameLst>
                                      </p:cBhvr>
                                      <p:to>
                                        <p:strVal val="visible"/>
                                      </p:to>
                                    </p:set>
                                    <p:anim calcmode="lin" valueType="num">
                                      <p:cBhvr additive="base">
                                        <p:cTn id="27" dur="500" fill="hold"/>
                                        <p:tgtEl>
                                          <p:spTgt spid="23655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36554">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36554">
                                            <p:txEl>
                                              <p:pRg st="3" end="3"/>
                                            </p:txEl>
                                          </p:spTgt>
                                        </p:tgtEl>
                                        <p:attrNameLst>
                                          <p:attrName>ppt_c</p:attrName>
                                        </p:attrNameLst>
                                      </p:cBhvr>
                                      <p:to>
                                        <a:srgbClr val="5F5F5F"/>
                                      </p:to>
                                    </p:animClr>
                                  </p:subTnLst>
                                </p:cTn>
                              </p:par>
                            </p:childTnLst>
                          </p:cTn>
                        </p:par>
                        <p:par>
                          <p:cTn id="29" fill="hold">
                            <p:stCondLst>
                              <p:cond delay="4500"/>
                            </p:stCondLst>
                            <p:childTnLst>
                              <p:par>
                                <p:cTn id="30" presetID="2" presetClass="entr" presetSubtype="4" fill="hold" grpId="0" nodeType="afterEffect">
                                  <p:stCondLst>
                                    <p:cond delay="500"/>
                                  </p:stCondLst>
                                  <p:childTnLst>
                                    <p:set>
                                      <p:cBhvr>
                                        <p:cTn id="31" dur="1" fill="hold">
                                          <p:stCondLst>
                                            <p:cond delay="0"/>
                                          </p:stCondLst>
                                        </p:cTn>
                                        <p:tgtEl>
                                          <p:spTgt spid="236554">
                                            <p:txEl>
                                              <p:pRg st="4" end="4"/>
                                            </p:txEl>
                                          </p:spTgt>
                                        </p:tgtEl>
                                        <p:attrNameLst>
                                          <p:attrName>style.visibility</p:attrName>
                                        </p:attrNameLst>
                                      </p:cBhvr>
                                      <p:to>
                                        <p:strVal val="visible"/>
                                      </p:to>
                                    </p:set>
                                    <p:anim calcmode="lin" valueType="num">
                                      <p:cBhvr additive="base">
                                        <p:cTn id="32" dur="500" fill="hold"/>
                                        <p:tgtEl>
                                          <p:spTgt spid="236554">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36554">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36554">
                                            <p:txEl>
                                              <p:pRg st="4" end="4"/>
                                            </p:txEl>
                                          </p:spTgt>
                                        </p:tgtEl>
                                        <p:attrNameLst>
                                          <p:attrName>ppt_c</p:attrName>
                                        </p:attrNameLst>
                                      </p:cBhvr>
                                      <p:to>
                                        <a:srgbClr val="5F5F5F"/>
                                      </p:to>
                                    </p:animClr>
                                  </p:subTnLst>
                                </p:cTn>
                              </p:par>
                            </p:childTnLst>
                          </p:cTn>
                        </p:par>
                        <p:par>
                          <p:cTn id="34" fill="hold">
                            <p:stCondLst>
                              <p:cond delay="5500"/>
                            </p:stCondLst>
                            <p:childTnLst>
                              <p:par>
                                <p:cTn id="35" presetID="2" presetClass="entr" presetSubtype="4" fill="hold" grpId="0" nodeType="afterEffect">
                                  <p:stCondLst>
                                    <p:cond delay="500"/>
                                  </p:stCondLst>
                                  <p:childTnLst>
                                    <p:set>
                                      <p:cBhvr>
                                        <p:cTn id="36" dur="1" fill="hold">
                                          <p:stCondLst>
                                            <p:cond delay="0"/>
                                          </p:stCondLst>
                                        </p:cTn>
                                        <p:tgtEl>
                                          <p:spTgt spid="236554">
                                            <p:txEl>
                                              <p:pRg st="5" end="5"/>
                                            </p:txEl>
                                          </p:spTgt>
                                        </p:tgtEl>
                                        <p:attrNameLst>
                                          <p:attrName>style.visibility</p:attrName>
                                        </p:attrNameLst>
                                      </p:cBhvr>
                                      <p:to>
                                        <p:strVal val="visible"/>
                                      </p:to>
                                    </p:set>
                                    <p:anim calcmode="lin" valueType="num">
                                      <p:cBhvr additive="base">
                                        <p:cTn id="37" dur="500" fill="hold"/>
                                        <p:tgtEl>
                                          <p:spTgt spid="23655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6554">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36554">
                                            <p:txEl>
                                              <p:pRg st="5" end="5"/>
                                            </p:txEl>
                                          </p:spTgt>
                                        </p:tgtEl>
                                        <p:attrNameLst>
                                          <p:attrName>ppt_c</p:attrName>
                                        </p:attrNameLst>
                                      </p:cBhvr>
                                      <p:to>
                                        <a:srgbClr val="5F5F5F"/>
                                      </p:to>
                                    </p:animClr>
                                  </p:subTnLst>
                                </p:cTn>
                              </p:par>
                            </p:childTnLst>
                          </p:cTn>
                        </p:par>
                        <p:par>
                          <p:cTn id="39" fill="hold">
                            <p:stCondLst>
                              <p:cond delay="6500"/>
                            </p:stCondLst>
                            <p:childTnLst>
                              <p:par>
                                <p:cTn id="40" presetID="2" presetClass="entr" presetSubtype="4" fill="hold" grpId="0" nodeType="afterEffect">
                                  <p:stCondLst>
                                    <p:cond delay="500"/>
                                  </p:stCondLst>
                                  <p:childTnLst>
                                    <p:set>
                                      <p:cBhvr>
                                        <p:cTn id="41" dur="1" fill="hold">
                                          <p:stCondLst>
                                            <p:cond delay="0"/>
                                          </p:stCondLst>
                                        </p:cTn>
                                        <p:tgtEl>
                                          <p:spTgt spid="236554">
                                            <p:txEl>
                                              <p:pRg st="6" end="6"/>
                                            </p:txEl>
                                          </p:spTgt>
                                        </p:tgtEl>
                                        <p:attrNameLst>
                                          <p:attrName>style.visibility</p:attrName>
                                        </p:attrNameLst>
                                      </p:cBhvr>
                                      <p:to>
                                        <p:strVal val="visible"/>
                                      </p:to>
                                    </p:set>
                                    <p:anim calcmode="lin" valueType="num">
                                      <p:cBhvr additive="base">
                                        <p:cTn id="42" dur="500" fill="hold"/>
                                        <p:tgtEl>
                                          <p:spTgt spid="236554">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36554">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36554">
                                            <p:txEl>
                                              <p:pRg st="6" end="6"/>
                                            </p:txEl>
                                          </p:spTgt>
                                        </p:tgtEl>
                                        <p:attrNameLst>
                                          <p:attrName>ppt_c</p:attrName>
                                        </p:attrNameLst>
                                      </p:cBhvr>
                                      <p:to>
                                        <a:srgbClr val="5F5F5F"/>
                                      </p:to>
                                    </p:animClr>
                                  </p:subTnLst>
                                </p:cTn>
                              </p:par>
                            </p:childTnLst>
                          </p:cTn>
                        </p:par>
                        <p:par>
                          <p:cTn id="44" fill="hold">
                            <p:stCondLst>
                              <p:cond delay="7500"/>
                            </p:stCondLst>
                            <p:childTnLst>
                              <p:par>
                                <p:cTn id="45" presetID="2" presetClass="entr" presetSubtype="4" fill="hold" grpId="0" nodeType="afterEffect">
                                  <p:stCondLst>
                                    <p:cond delay="500"/>
                                  </p:stCondLst>
                                  <p:childTnLst>
                                    <p:set>
                                      <p:cBhvr>
                                        <p:cTn id="46" dur="1" fill="hold">
                                          <p:stCondLst>
                                            <p:cond delay="0"/>
                                          </p:stCondLst>
                                        </p:cTn>
                                        <p:tgtEl>
                                          <p:spTgt spid="236554">
                                            <p:txEl>
                                              <p:pRg st="7" end="7"/>
                                            </p:txEl>
                                          </p:spTgt>
                                        </p:tgtEl>
                                        <p:attrNameLst>
                                          <p:attrName>style.visibility</p:attrName>
                                        </p:attrNameLst>
                                      </p:cBhvr>
                                      <p:to>
                                        <p:strVal val="visible"/>
                                      </p:to>
                                    </p:set>
                                    <p:anim calcmode="lin" valueType="num">
                                      <p:cBhvr additive="base">
                                        <p:cTn id="47" dur="500" fill="hold"/>
                                        <p:tgtEl>
                                          <p:spTgt spid="236554">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36554">
                                            <p:txEl>
                                              <p:pRg st="7" end="7"/>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36554">
                                            <p:txEl>
                                              <p:pRg st="7" end="7"/>
                                            </p:txEl>
                                          </p:spTgt>
                                        </p:tgtEl>
                                        <p:attrNameLst>
                                          <p:attrName>ppt_c</p:attrName>
                                        </p:attrNameLst>
                                      </p:cBhvr>
                                      <p:to>
                                        <a:srgbClr val="5F5F5F"/>
                                      </p:to>
                                    </p:animClr>
                                  </p:subTnLst>
                                </p:cTn>
                              </p:par>
                            </p:childTnLst>
                          </p:cTn>
                        </p:par>
                        <p:par>
                          <p:cTn id="49" fill="hold">
                            <p:stCondLst>
                              <p:cond delay="8500"/>
                            </p:stCondLst>
                            <p:childTnLst>
                              <p:par>
                                <p:cTn id="50" presetID="2" presetClass="entr" presetSubtype="4" fill="hold" grpId="0" nodeType="afterEffect">
                                  <p:stCondLst>
                                    <p:cond delay="500"/>
                                  </p:stCondLst>
                                  <p:childTnLst>
                                    <p:set>
                                      <p:cBhvr>
                                        <p:cTn id="51" dur="1" fill="hold">
                                          <p:stCondLst>
                                            <p:cond delay="0"/>
                                          </p:stCondLst>
                                        </p:cTn>
                                        <p:tgtEl>
                                          <p:spTgt spid="236554">
                                            <p:txEl>
                                              <p:pRg st="8" end="8"/>
                                            </p:txEl>
                                          </p:spTgt>
                                        </p:tgtEl>
                                        <p:attrNameLst>
                                          <p:attrName>style.visibility</p:attrName>
                                        </p:attrNameLst>
                                      </p:cBhvr>
                                      <p:to>
                                        <p:strVal val="visible"/>
                                      </p:to>
                                    </p:set>
                                    <p:anim calcmode="lin" valueType="num">
                                      <p:cBhvr additive="base">
                                        <p:cTn id="52" dur="500" fill="hold"/>
                                        <p:tgtEl>
                                          <p:spTgt spid="236554">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36554">
                                            <p:txEl>
                                              <p:pRg st="8" end="8"/>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36554">
                                            <p:txEl>
                                              <p:pRg st="8" end="8"/>
                                            </p:txEl>
                                          </p:spTgt>
                                        </p:tgtEl>
                                        <p:attrNameLst>
                                          <p:attrName>ppt_c</p:attrName>
                                        </p:attrNameLst>
                                      </p:cBhvr>
                                      <p:to>
                                        <a:srgbClr val="5F5F5F"/>
                                      </p:to>
                                    </p:animClr>
                                  </p:subTnLst>
                                </p:cTn>
                              </p:par>
                            </p:childTnLst>
                          </p:cTn>
                        </p:par>
                        <p:par>
                          <p:cTn id="54" fill="hold">
                            <p:stCondLst>
                              <p:cond delay="9500"/>
                            </p:stCondLst>
                            <p:childTnLst>
                              <p:par>
                                <p:cTn id="55" presetID="2" presetClass="entr" presetSubtype="4" fill="hold" grpId="0" nodeType="afterEffect">
                                  <p:stCondLst>
                                    <p:cond delay="500"/>
                                  </p:stCondLst>
                                  <p:childTnLst>
                                    <p:set>
                                      <p:cBhvr>
                                        <p:cTn id="56" dur="1" fill="hold">
                                          <p:stCondLst>
                                            <p:cond delay="0"/>
                                          </p:stCondLst>
                                        </p:cTn>
                                        <p:tgtEl>
                                          <p:spTgt spid="236554">
                                            <p:txEl>
                                              <p:pRg st="9" end="9"/>
                                            </p:txEl>
                                          </p:spTgt>
                                        </p:tgtEl>
                                        <p:attrNameLst>
                                          <p:attrName>style.visibility</p:attrName>
                                        </p:attrNameLst>
                                      </p:cBhvr>
                                      <p:to>
                                        <p:strVal val="visible"/>
                                      </p:to>
                                    </p:set>
                                    <p:anim calcmode="lin" valueType="num">
                                      <p:cBhvr additive="base">
                                        <p:cTn id="57" dur="500" fill="hold"/>
                                        <p:tgtEl>
                                          <p:spTgt spid="236554">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36554">
                                            <p:txEl>
                                              <p:pRg st="9" end="9"/>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0500"/>
                            </p:stCondLst>
                            <p:childTnLst>
                              <p:par>
                                <p:cTn id="60" presetID="3" presetClass="emph" presetSubtype="2" fill="hold" nodeType="afterEffect">
                                  <p:stCondLst>
                                    <p:cond delay="500"/>
                                  </p:stCondLst>
                                  <p:childTnLst>
                                    <p:animClr clrSpc="rgb" dir="cw">
                                      <p:cBhvr override="childStyle">
                                        <p:cTn id="61" dur="500" fill="hold"/>
                                        <p:tgtEl>
                                          <p:spTgt spid="236554">
                                            <p:txEl>
                                              <p:pRg st="9" end="9"/>
                                            </p:txEl>
                                          </p:spTgt>
                                        </p:tgtEl>
                                        <p:attrNameLst>
                                          <p:attrName>style.color</p:attrName>
                                        </p:attrNameLst>
                                      </p:cBhvr>
                                      <p:to>
                                        <a:srgbClr val="5F5F5F"/>
                                      </p:to>
                                    </p:animClr>
                                  </p:childTnLst>
                                </p:cTn>
                              </p:par>
                            </p:childTnLst>
                          </p:cTn>
                        </p:par>
                        <p:par>
                          <p:cTn id="62" fill="hold">
                            <p:stCondLst>
                              <p:cond delay="11500"/>
                            </p:stCondLst>
                            <p:childTnLst>
                              <p:par>
                                <p:cTn id="63" presetID="1" presetClass="exit" presetSubtype="0" fill="hold" grpId="1" nodeType="afterEffect">
                                  <p:stCondLst>
                                    <p:cond delay="3000"/>
                                  </p:stCondLst>
                                  <p:childTnLst>
                                    <p:set>
                                      <p:cBhvr>
                                        <p:cTn id="64" dur="1" fill="hold">
                                          <p:stCondLst>
                                            <p:cond delay="0"/>
                                          </p:stCondLst>
                                        </p:cTn>
                                        <p:tgtEl>
                                          <p:spTgt spid="236554">
                                            <p:txEl>
                                              <p:pRg st="0" end="0"/>
                                            </p:txEl>
                                          </p:spTgt>
                                        </p:tgtEl>
                                        <p:attrNameLst>
                                          <p:attrName>style.visibility</p:attrName>
                                        </p:attrNameLst>
                                      </p:cBhvr>
                                      <p:to>
                                        <p:strVal val="hidden"/>
                                      </p:to>
                                    </p:set>
                                  </p:childTnLst>
                                </p:cTn>
                              </p:par>
                            </p:childTnLst>
                          </p:cTn>
                        </p:par>
                        <p:par>
                          <p:cTn id="65" fill="hold">
                            <p:stCondLst>
                              <p:cond delay="14500"/>
                            </p:stCondLst>
                            <p:childTnLst>
                              <p:par>
                                <p:cTn id="66" presetID="1" presetClass="exit" presetSubtype="0" fill="hold" grpId="1" nodeType="afterEffect">
                                  <p:stCondLst>
                                    <p:cond delay="0"/>
                                  </p:stCondLst>
                                  <p:childTnLst>
                                    <p:set>
                                      <p:cBhvr>
                                        <p:cTn id="67" dur="1" fill="hold">
                                          <p:stCondLst>
                                            <p:cond delay="0"/>
                                          </p:stCondLst>
                                        </p:cTn>
                                        <p:tgtEl>
                                          <p:spTgt spid="236554">
                                            <p:txEl>
                                              <p:pRg st="1" end="1"/>
                                            </p:txEl>
                                          </p:spTgt>
                                        </p:tgtEl>
                                        <p:attrNameLst>
                                          <p:attrName>style.visibility</p:attrName>
                                        </p:attrNameLst>
                                      </p:cBhvr>
                                      <p:to>
                                        <p:strVal val="hidden"/>
                                      </p:to>
                                    </p:set>
                                  </p:childTnLst>
                                </p:cTn>
                              </p:par>
                            </p:childTnLst>
                          </p:cTn>
                        </p:par>
                        <p:par>
                          <p:cTn id="68" fill="hold">
                            <p:stCondLst>
                              <p:cond delay="14500"/>
                            </p:stCondLst>
                            <p:childTnLst>
                              <p:par>
                                <p:cTn id="69" presetID="1" presetClass="exit" presetSubtype="0" fill="hold" grpId="1" nodeType="afterEffect">
                                  <p:stCondLst>
                                    <p:cond delay="0"/>
                                  </p:stCondLst>
                                  <p:childTnLst>
                                    <p:set>
                                      <p:cBhvr>
                                        <p:cTn id="70" dur="1" fill="hold">
                                          <p:stCondLst>
                                            <p:cond delay="0"/>
                                          </p:stCondLst>
                                        </p:cTn>
                                        <p:tgtEl>
                                          <p:spTgt spid="236554">
                                            <p:txEl>
                                              <p:pRg st="2" end="2"/>
                                            </p:txEl>
                                          </p:spTgt>
                                        </p:tgtEl>
                                        <p:attrNameLst>
                                          <p:attrName>style.visibility</p:attrName>
                                        </p:attrNameLst>
                                      </p:cBhvr>
                                      <p:to>
                                        <p:strVal val="hidden"/>
                                      </p:to>
                                    </p:set>
                                  </p:childTnLst>
                                </p:cTn>
                              </p:par>
                            </p:childTnLst>
                          </p:cTn>
                        </p:par>
                        <p:par>
                          <p:cTn id="71" fill="hold">
                            <p:stCondLst>
                              <p:cond delay="14500"/>
                            </p:stCondLst>
                            <p:childTnLst>
                              <p:par>
                                <p:cTn id="72" presetID="1" presetClass="exit" presetSubtype="0" fill="hold" grpId="1" nodeType="afterEffect">
                                  <p:stCondLst>
                                    <p:cond delay="0"/>
                                  </p:stCondLst>
                                  <p:childTnLst>
                                    <p:set>
                                      <p:cBhvr>
                                        <p:cTn id="73" dur="1" fill="hold">
                                          <p:stCondLst>
                                            <p:cond delay="0"/>
                                          </p:stCondLst>
                                        </p:cTn>
                                        <p:tgtEl>
                                          <p:spTgt spid="236554">
                                            <p:txEl>
                                              <p:pRg st="3" end="3"/>
                                            </p:txEl>
                                          </p:spTgt>
                                        </p:tgtEl>
                                        <p:attrNameLst>
                                          <p:attrName>style.visibility</p:attrName>
                                        </p:attrNameLst>
                                      </p:cBhvr>
                                      <p:to>
                                        <p:strVal val="hidden"/>
                                      </p:to>
                                    </p:set>
                                  </p:childTnLst>
                                </p:cTn>
                              </p:par>
                            </p:childTnLst>
                          </p:cTn>
                        </p:par>
                        <p:par>
                          <p:cTn id="74" fill="hold">
                            <p:stCondLst>
                              <p:cond delay="14500"/>
                            </p:stCondLst>
                            <p:childTnLst>
                              <p:par>
                                <p:cTn id="75" presetID="1" presetClass="exit" presetSubtype="0" fill="hold" grpId="1" nodeType="afterEffect">
                                  <p:stCondLst>
                                    <p:cond delay="0"/>
                                  </p:stCondLst>
                                  <p:childTnLst>
                                    <p:set>
                                      <p:cBhvr>
                                        <p:cTn id="76" dur="1" fill="hold">
                                          <p:stCondLst>
                                            <p:cond delay="0"/>
                                          </p:stCondLst>
                                        </p:cTn>
                                        <p:tgtEl>
                                          <p:spTgt spid="236554">
                                            <p:txEl>
                                              <p:pRg st="4" end="4"/>
                                            </p:txEl>
                                          </p:spTgt>
                                        </p:tgtEl>
                                        <p:attrNameLst>
                                          <p:attrName>style.visibility</p:attrName>
                                        </p:attrNameLst>
                                      </p:cBhvr>
                                      <p:to>
                                        <p:strVal val="hidden"/>
                                      </p:to>
                                    </p:set>
                                  </p:childTnLst>
                                </p:cTn>
                              </p:par>
                            </p:childTnLst>
                          </p:cTn>
                        </p:par>
                        <p:par>
                          <p:cTn id="77" fill="hold">
                            <p:stCondLst>
                              <p:cond delay="14500"/>
                            </p:stCondLst>
                            <p:childTnLst>
                              <p:par>
                                <p:cTn id="78" presetID="1" presetClass="exit" presetSubtype="0" fill="hold" grpId="1" nodeType="afterEffect">
                                  <p:stCondLst>
                                    <p:cond delay="0"/>
                                  </p:stCondLst>
                                  <p:childTnLst>
                                    <p:set>
                                      <p:cBhvr>
                                        <p:cTn id="79" dur="1" fill="hold">
                                          <p:stCondLst>
                                            <p:cond delay="0"/>
                                          </p:stCondLst>
                                        </p:cTn>
                                        <p:tgtEl>
                                          <p:spTgt spid="236554">
                                            <p:txEl>
                                              <p:pRg st="5" end="5"/>
                                            </p:txEl>
                                          </p:spTgt>
                                        </p:tgtEl>
                                        <p:attrNameLst>
                                          <p:attrName>style.visibility</p:attrName>
                                        </p:attrNameLst>
                                      </p:cBhvr>
                                      <p:to>
                                        <p:strVal val="hidden"/>
                                      </p:to>
                                    </p:set>
                                  </p:childTnLst>
                                </p:cTn>
                              </p:par>
                            </p:childTnLst>
                          </p:cTn>
                        </p:par>
                        <p:par>
                          <p:cTn id="80" fill="hold">
                            <p:stCondLst>
                              <p:cond delay="14500"/>
                            </p:stCondLst>
                            <p:childTnLst>
                              <p:par>
                                <p:cTn id="81" presetID="1" presetClass="exit" presetSubtype="0" fill="hold" grpId="1" nodeType="afterEffect">
                                  <p:stCondLst>
                                    <p:cond delay="0"/>
                                  </p:stCondLst>
                                  <p:childTnLst>
                                    <p:set>
                                      <p:cBhvr>
                                        <p:cTn id="82" dur="1" fill="hold">
                                          <p:stCondLst>
                                            <p:cond delay="0"/>
                                          </p:stCondLst>
                                        </p:cTn>
                                        <p:tgtEl>
                                          <p:spTgt spid="236554">
                                            <p:txEl>
                                              <p:pRg st="6" end="6"/>
                                            </p:txEl>
                                          </p:spTgt>
                                        </p:tgtEl>
                                        <p:attrNameLst>
                                          <p:attrName>style.visibility</p:attrName>
                                        </p:attrNameLst>
                                      </p:cBhvr>
                                      <p:to>
                                        <p:strVal val="hidden"/>
                                      </p:to>
                                    </p:set>
                                  </p:childTnLst>
                                </p:cTn>
                              </p:par>
                            </p:childTnLst>
                          </p:cTn>
                        </p:par>
                        <p:par>
                          <p:cTn id="83" fill="hold">
                            <p:stCondLst>
                              <p:cond delay="14500"/>
                            </p:stCondLst>
                            <p:childTnLst>
                              <p:par>
                                <p:cTn id="84" presetID="1" presetClass="exit" presetSubtype="0" fill="hold" grpId="1" nodeType="afterEffect">
                                  <p:stCondLst>
                                    <p:cond delay="0"/>
                                  </p:stCondLst>
                                  <p:childTnLst>
                                    <p:set>
                                      <p:cBhvr>
                                        <p:cTn id="85" dur="1" fill="hold">
                                          <p:stCondLst>
                                            <p:cond delay="0"/>
                                          </p:stCondLst>
                                        </p:cTn>
                                        <p:tgtEl>
                                          <p:spTgt spid="236554">
                                            <p:txEl>
                                              <p:pRg st="7" end="7"/>
                                            </p:txEl>
                                          </p:spTgt>
                                        </p:tgtEl>
                                        <p:attrNameLst>
                                          <p:attrName>style.visibility</p:attrName>
                                        </p:attrNameLst>
                                      </p:cBhvr>
                                      <p:to>
                                        <p:strVal val="hidden"/>
                                      </p:to>
                                    </p:set>
                                  </p:childTnLst>
                                </p:cTn>
                              </p:par>
                            </p:childTnLst>
                          </p:cTn>
                        </p:par>
                        <p:par>
                          <p:cTn id="86" fill="hold">
                            <p:stCondLst>
                              <p:cond delay="14500"/>
                            </p:stCondLst>
                            <p:childTnLst>
                              <p:par>
                                <p:cTn id="87" presetID="1" presetClass="exit" presetSubtype="0" fill="hold" grpId="1" nodeType="afterEffect">
                                  <p:stCondLst>
                                    <p:cond delay="0"/>
                                  </p:stCondLst>
                                  <p:childTnLst>
                                    <p:set>
                                      <p:cBhvr>
                                        <p:cTn id="88" dur="1" fill="hold">
                                          <p:stCondLst>
                                            <p:cond delay="0"/>
                                          </p:stCondLst>
                                        </p:cTn>
                                        <p:tgtEl>
                                          <p:spTgt spid="236554">
                                            <p:txEl>
                                              <p:pRg st="8" end="8"/>
                                            </p:txEl>
                                          </p:spTgt>
                                        </p:tgtEl>
                                        <p:attrNameLst>
                                          <p:attrName>style.visibility</p:attrName>
                                        </p:attrNameLst>
                                      </p:cBhvr>
                                      <p:to>
                                        <p:strVal val="hidden"/>
                                      </p:to>
                                    </p:set>
                                  </p:childTnLst>
                                </p:cTn>
                              </p:par>
                            </p:childTnLst>
                          </p:cTn>
                        </p:par>
                        <p:par>
                          <p:cTn id="89" fill="hold">
                            <p:stCondLst>
                              <p:cond delay="14500"/>
                            </p:stCondLst>
                            <p:childTnLst>
                              <p:par>
                                <p:cTn id="90" presetID="1" presetClass="exit" presetSubtype="0" fill="hold" grpId="1" nodeType="afterEffect">
                                  <p:stCondLst>
                                    <p:cond delay="0"/>
                                  </p:stCondLst>
                                  <p:childTnLst>
                                    <p:set>
                                      <p:cBhvr>
                                        <p:cTn id="91" dur="1" fill="hold">
                                          <p:stCondLst>
                                            <p:cond delay="0"/>
                                          </p:stCondLst>
                                        </p:cTn>
                                        <p:tgtEl>
                                          <p:spTgt spid="236554">
                                            <p:txEl>
                                              <p:pRg st="9" end="9"/>
                                            </p:txEl>
                                          </p:spTgt>
                                        </p:tgtEl>
                                        <p:attrNameLst>
                                          <p:attrName>style.visibility</p:attrName>
                                        </p:attrNameLst>
                                      </p:cBhvr>
                                      <p:to>
                                        <p:strVal val="hidden"/>
                                      </p:to>
                                    </p:set>
                                  </p:childTnLst>
                                </p:cTn>
                              </p:par>
                            </p:childTnLst>
                          </p:cTn>
                        </p:par>
                        <p:par>
                          <p:cTn id="92" fill="hold">
                            <p:stCondLst>
                              <p:cond delay="14500"/>
                            </p:stCondLst>
                            <p:childTnLst>
                              <p:par>
                                <p:cTn id="93" presetID="1" presetClass="entr" presetSubtype="0" fill="hold" nodeType="afterEffect">
                                  <p:stCondLst>
                                    <p:cond delay="500"/>
                                  </p:stCondLst>
                                  <p:childTnLst>
                                    <p:set>
                                      <p:cBhvr>
                                        <p:cTn id="94" dur="1" fill="hold">
                                          <p:stCondLst>
                                            <p:cond delay="0"/>
                                          </p:stCondLst>
                                        </p:cTn>
                                        <p:tgtEl>
                                          <p:spTgt spid="236546"/>
                                        </p:tgtEl>
                                        <p:attrNameLst>
                                          <p:attrName>style.visibility</p:attrName>
                                        </p:attrNameLst>
                                      </p:cBhvr>
                                      <p:to>
                                        <p:strVal val="visible"/>
                                      </p:to>
                                    </p:set>
                                  </p:childTnLst>
                                </p:cTn>
                              </p:par>
                            </p:childTnLst>
                          </p:cTn>
                        </p:par>
                        <p:par>
                          <p:cTn id="95" fill="hold">
                            <p:stCondLst>
                              <p:cond delay="15000"/>
                            </p:stCondLst>
                            <p:childTnLst>
                              <p:par>
                                <p:cTn id="96" presetID="27" presetClass="entr" presetSubtype="0" fill="hold" grpId="2" nodeType="afterEffect">
                                  <p:stCondLst>
                                    <p:cond delay="0"/>
                                  </p:stCondLst>
                                  <p:iterate type="lt">
                                    <p:tmPct val="50000"/>
                                  </p:iterate>
                                  <p:childTnLst>
                                    <p:set>
                                      <p:cBhvr>
                                        <p:cTn id="97" dur="1" fill="hold">
                                          <p:stCondLst>
                                            <p:cond delay="0"/>
                                          </p:stCondLst>
                                        </p:cTn>
                                        <p:tgtEl>
                                          <p:spTgt spid="236564"/>
                                        </p:tgtEl>
                                        <p:attrNameLst>
                                          <p:attrName>style.visibility</p:attrName>
                                        </p:attrNameLst>
                                      </p:cBhvr>
                                      <p:to>
                                        <p:strVal val="visible"/>
                                      </p:to>
                                    </p:set>
                                    <p:anim calcmode="discrete" valueType="clr">
                                      <p:cBhvr override="childStyle">
                                        <p:cTn id="98" dur="80"/>
                                        <p:tgtEl>
                                          <p:spTgt spid="236564"/>
                                        </p:tgtEl>
                                        <p:attrNameLst>
                                          <p:attrName>style.color</p:attrName>
                                        </p:attrNameLst>
                                      </p:cBhvr>
                                      <p:tavLst>
                                        <p:tav tm="0">
                                          <p:val>
                                            <p:clrVal>
                                              <a:schemeClr val="accent2"/>
                                            </p:clrVal>
                                          </p:val>
                                        </p:tav>
                                        <p:tav tm="50000">
                                          <p:val>
                                            <p:clrVal>
                                              <a:schemeClr val="hlink"/>
                                            </p:clrVal>
                                          </p:val>
                                        </p:tav>
                                      </p:tavLst>
                                    </p:anim>
                                    <p:anim calcmode="discrete" valueType="clr">
                                      <p:cBhvr>
                                        <p:cTn id="99" dur="80"/>
                                        <p:tgtEl>
                                          <p:spTgt spid="236564"/>
                                        </p:tgtEl>
                                        <p:attrNameLst>
                                          <p:attrName>fillcolor</p:attrName>
                                        </p:attrNameLst>
                                      </p:cBhvr>
                                      <p:tavLst>
                                        <p:tav tm="0">
                                          <p:val>
                                            <p:clrVal>
                                              <a:schemeClr val="accent2"/>
                                            </p:clrVal>
                                          </p:val>
                                        </p:tav>
                                        <p:tav tm="50000">
                                          <p:val>
                                            <p:clrVal>
                                              <a:schemeClr val="hlink"/>
                                            </p:clrVal>
                                          </p:val>
                                        </p:tav>
                                      </p:tavLst>
                                    </p:anim>
                                    <p:set>
                                      <p:cBhvr>
                                        <p:cTn id="100" dur="80"/>
                                        <p:tgtEl>
                                          <p:spTgt spid="236564"/>
                                        </p:tgtEl>
                                        <p:attrNameLst>
                                          <p:attrName>fill.type</p:attrName>
                                        </p:attrNameLst>
                                      </p:cBhvr>
                                      <p:to>
                                        <p:strVal val="solid"/>
                                      </p:to>
                                    </p:set>
                                  </p:childTnLst>
                                </p:cTn>
                              </p:par>
                            </p:childTnLst>
                          </p:cTn>
                        </p:par>
                        <p:par>
                          <p:cTn id="101" fill="hold">
                            <p:stCondLst>
                              <p:cond delay="15440"/>
                            </p:stCondLst>
                            <p:childTnLst>
                              <p:par>
                                <p:cTn id="102" presetID="1" presetClass="exit" presetSubtype="0" fill="hold" nodeType="afterEffect">
                                  <p:stCondLst>
                                    <p:cond delay="5000"/>
                                  </p:stCondLst>
                                  <p:childTnLst>
                                    <p:set>
                                      <p:cBhvr>
                                        <p:cTn id="103" dur="1" fill="hold">
                                          <p:stCondLst>
                                            <p:cond delay="0"/>
                                          </p:stCondLst>
                                        </p:cTn>
                                        <p:tgtEl>
                                          <p:spTgt spid="236546"/>
                                        </p:tgtEl>
                                        <p:attrNameLst>
                                          <p:attrName>style.visibility</p:attrName>
                                        </p:attrNameLst>
                                      </p:cBhvr>
                                      <p:to>
                                        <p:strVal val="hidden"/>
                                      </p:to>
                                    </p:set>
                                  </p:childTnLst>
                                </p:cTn>
                              </p:par>
                            </p:childTnLst>
                          </p:cTn>
                        </p:par>
                        <p:par>
                          <p:cTn id="104" fill="hold">
                            <p:stCondLst>
                              <p:cond delay="20440"/>
                            </p:stCondLst>
                            <p:childTnLst>
                              <p:par>
                                <p:cTn id="105" presetID="1" presetClass="exit" presetSubtype="0" fill="hold" grpId="1" nodeType="afterEffect">
                                  <p:stCondLst>
                                    <p:cond delay="0"/>
                                  </p:stCondLst>
                                  <p:iterate type="lt">
                                    <p:tmAbs val="0"/>
                                  </p:iterate>
                                  <p:childTnLst>
                                    <p:set>
                                      <p:cBhvr>
                                        <p:cTn id="106" dur="1" fill="hold">
                                          <p:stCondLst>
                                            <p:cond delay="0"/>
                                          </p:stCondLst>
                                        </p:cTn>
                                        <p:tgtEl>
                                          <p:spTgt spid="236564"/>
                                        </p:tgtEl>
                                        <p:attrNameLst>
                                          <p:attrName>style.visibility</p:attrName>
                                        </p:attrNameLst>
                                      </p:cBhvr>
                                      <p:to>
                                        <p:strVal val="hidden"/>
                                      </p:to>
                                    </p:set>
                                  </p:childTnLst>
                                </p:cTn>
                              </p:par>
                            </p:childTnLst>
                          </p:cTn>
                        </p:par>
                        <p:par>
                          <p:cTn id="107" fill="hold">
                            <p:stCondLst>
                              <p:cond delay="20440"/>
                            </p:stCondLst>
                            <p:childTnLst>
                              <p:par>
                                <p:cTn id="108" presetID="1" presetClass="entr" presetSubtype="0" fill="hold" nodeType="afterEffect">
                                  <p:stCondLst>
                                    <p:cond delay="500"/>
                                  </p:stCondLst>
                                  <p:childTnLst>
                                    <p:set>
                                      <p:cBhvr>
                                        <p:cTn id="109" dur="1" fill="hold">
                                          <p:stCondLst>
                                            <p:cond delay="0"/>
                                          </p:stCondLst>
                                        </p:cTn>
                                        <p:tgtEl>
                                          <p:spTgt spid="236553"/>
                                        </p:tgtEl>
                                        <p:attrNameLst>
                                          <p:attrName>style.visibility</p:attrName>
                                        </p:attrNameLst>
                                      </p:cBhvr>
                                      <p:to>
                                        <p:strVal val="visible"/>
                                      </p:to>
                                    </p:set>
                                  </p:childTnLst>
                                </p:cTn>
                              </p:par>
                            </p:childTnLst>
                          </p:cTn>
                        </p:par>
                        <p:par>
                          <p:cTn id="110" fill="hold">
                            <p:stCondLst>
                              <p:cond delay="20940"/>
                            </p:stCondLst>
                            <p:childTnLst>
                              <p:par>
                                <p:cTn id="111" presetID="27" presetClass="entr" presetSubtype="0" fill="hold" grpId="2" nodeType="afterEffect">
                                  <p:stCondLst>
                                    <p:cond delay="0"/>
                                  </p:stCondLst>
                                  <p:iterate type="lt">
                                    <p:tmPct val="50000"/>
                                  </p:iterate>
                                  <p:childTnLst>
                                    <p:set>
                                      <p:cBhvr>
                                        <p:cTn id="112" dur="1" fill="hold">
                                          <p:stCondLst>
                                            <p:cond delay="0"/>
                                          </p:stCondLst>
                                        </p:cTn>
                                        <p:tgtEl>
                                          <p:spTgt spid="236558"/>
                                        </p:tgtEl>
                                        <p:attrNameLst>
                                          <p:attrName>style.visibility</p:attrName>
                                        </p:attrNameLst>
                                      </p:cBhvr>
                                      <p:to>
                                        <p:strVal val="visible"/>
                                      </p:to>
                                    </p:set>
                                    <p:anim calcmode="discrete" valueType="clr">
                                      <p:cBhvr override="childStyle">
                                        <p:cTn id="113" dur="80"/>
                                        <p:tgtEl>
                                          <p:spTgt spid="236558"/>
                                        </p:tgtEl>
                                        <p:attrNameLst>
                                          <p:attrName>style.color</p:attrName>
                                        </p:attrNameLst>
                                      </p:cBhvr>
                                      <p:tavLst>
                                        <p:tav tm="0">
                                          <p:val>
                                            <p:clrVal>
                                              <a:schemeClr val="accent2"/>
                                            </p:clrVal>
                                          </p:val>
                                        </p:tav>
                                        <p:tav tm="50000">
                                          <p:val>
                                            <p:clrVal>
                                              <a:schemeClr val="hlink"/>
                                            </p:clrVal>
                                          </p:val>
                                        </p:tav>
                                      </p:tavLst>
                                    </p:anim>
                                    <p:anim calcmode="discrete" valueType="clr">
                                      <p:cBhvr>
                                        <p:cTn id="114" dur="80"/>
                                        <p:tgtEl>
                                          <p:spTgt spid="236558"/>
                                        </p:tgtEl>
                                        <p:attrNameLst>
                                          <p:attrName>fillcolor</p:attrName>
                                        </p:attrNameLst>
                                      </p:cBhvr>
                                      <p:tavLst>
                                        <p:tav tm="0">
                                          <p:val>
                                            <p:clrVal>
                                              <a:schemeClr val="accent2"/>
                                            </p:clrVal>
                                          </p:val>
                                        </p:tav>
                                        <p:tav tm="50000">
                                          <p:val>
                                            <p:clrVal>
                                              <a:schemeClr val="hlink"/>
                                            </p:clrVal>
                                          </p:val>
                                        </p:tav>
                                      </p:tavLst>
                                    </p:anim>
                                    <p:set>
                                      <p:cBhvr>
                                        <p:cTn id="115" dur="80"/>
                                        <p:tgtEl>
                                          <p:spTgt spid="236558"/>
                                        </p:tgtEl>
                                        <p:attrNameLst>
                                          <p:attrName>fill.type</p:attrName>
                                        </p:attrNameLst>
                                      </p:cBhvr>
                                      <p:to>
                                        <p:strVal val="solid"/>
                                      </p:to>
                                    </p:set>
                                  </p:childTnLst>
                                </p:cTn>
                              </p:par>
                            </p:childTnLst>
                          </p:cTn>
                        </p:par>
                        <p:par>
                          <p:cTn id="116" fill="hold">
                            <p:stCondLst>
                              <p:cond delay="21300"/>
                            </p:stCondLst>
                            <p:childTnLst>
                              <p:par>
                                <p:cTn id="117" presetID="1" presetClass="exit" presetSubtype="0" fill="hold" nodeType="afterEffect">
                                  <p:stCondLst>
                                    <p:cond delay="5000"/>
                                  </p:stCondLst>
                                  <p:childTnLst>
                                    <p:set>
                                      <p:cBhvr>
                                        <p:cTn id="118" dur="1" fill="hold">
                                          <p:stCondLst>
                                            <p:cond delay="0"/>
                                          </p:stCondLst>
                                        </p:cTn>
                                        <p:tgtEl>
                                          <p:spTgt spid="236553"/>
                                        </p:tgtEl>
                                        <p:attrNameLst>
                                          <p:attrName>style.visibility</p:attrName>
                                        </p:attrNameLst>
                                      </p:cBhvr>
                                      <p:to>
                                        <p:strVal val="hidden"/>
                                      </p:to>
                                    </p:set>
                                  </p:childTnLst>
                                </p:cTn>
                              </p:par>
                            </p:childTnLst>
                          </p:cTn>
                        </p:par>
                        <p:par>
                          <p:cTn id="119" fill="hold">
                            <p:stCondLst>
                              <p:cond delay="26300"/>
                            </p:stCondLst>
                            <p:childTnLst>
                              <p:par>
                                <p:cTn id="120" presetID="1" presetClass="exit" presetSubtype="0" fill="hold" grpId="1" nodeType="afterEffect">
                                  <p:stCondLst>
                                    <p:cond delay="0"/>
                                  </p:stCondLst>
                                  <p:iterate type="lt">
                                    <p:tmAbs val="0"/>
                                  </p:iterate>
                                  <p:childTnLst>
                                    <p:set>
                                      <p:cBhvr>
                                        <p:cTn id="121" dur="1" fill="hold">
                                          <p:stCondLst>
                                            <p:cond delay="0"/>
                                          </p:stCondLst>
                                        </p:cTn>
                                        <p:tgtEl>
                                          <p:spTgt spid="236558"/>
                                        </p:tgtEl>
                                        <p:attrNameLst>
                                          <p:attrName>style.visibility</p:attrName>
                                        </p:attrNameLst>
                                      </p:cBhvr>
                                      <p:to>
                                        <p:strVal val="hidden"/>
                                      </p:to>
                                    </p:set>
                                  </p:childTnLst>
                                </p:cTn>
                              </p:par>
                            </p:childTnLst>
                          </p:cTn>
                        </p:par>
                        <p:par>
                          <p:cTn id="122" fill="hold">
                            <p:stCondLst>
                              <p:cond delay="26300"/>
                            </p:stCondLst>
                            <p:childTnLst>
                              <p:par>
                                <p:cTn id="123" presetID="1" presetClass="entr" presetSubtype="0" fill="hold" nodeType="afterEffect">
                                  <p:stCondLst>
                                    <p:cond delay="500"/>
                                  </p:stCondLst>
                                  <p:childTnLst>
                                    <p:set>
                                      <p:cBhvr>
                                        <p:cTn id="124" dur="1" fill="hold">
                                          <p:stCondLst>
                                            <p:cond delay="0"/>
                                          </p:stCondLst>
                                        </p:cTn>
                                        <p:tgtEl>
                                          <p:spTgt spid="236548"/>
                                        </p:tgtEl>
                                        <p:attrNameLst>
                                          <p:attrName>style.visibility</p:attrName>
                                        </p:attrNameLst>
                                      </p:cBhvr>
                                      <p:to>
                                        <p:strVal val="visible"/>
                                      </p:to>
                                    </p:set>
                                  </p:childTnLst>
                                </p:cTn>
                              </p:par>
                            </p:childTnLst>
                          </p:cTn>
                        </p:par>
                        <p:par>
                          <p:cTn id="125" fill="hold">
                            <p:stCondLst>
                              <p:cond delay="26800"/>
                            </p:stCondLst>
                            <p:childTnLst>
                              <p:par>
                                <p:cTn id="126" presetID="27" presetClass="entr" presetSubtype="0" fill="hold" grpId="2" nodeType="afterEffect">
                                  <p:stCondLst>
                                    <p:cond delay="100"/>
                                  </p:stCondLst>
                                  <p:iterate type="lt">
                                    <p:tmPct val="50000"/>
                                  </p:iterate>
                                  <p:childTnLst>
                                    <p:set>
                                      <p:cBhvr>
                                        <p:cTn id="127" dur="1" fill="hold">
                                          <p:stCondLst>
                                            <p:cond delay="0"/>
                                          </p:stCondLst>
                                        </p:cTn>
                                        <p:tgtEl>
                                          <p:spTgt spid="236560"/>
                                        </p:tgtEl>
                                        <p:attrNameLst>
                                          <p:attrName>style.visibility</p:attrName>
                                        </p:attrNameLst>
                                      </p:cBhvr>
                                      <p:to>
                                        <p:strVal val="visible"/>
                                      </p:to>
                                    </p:set>
                                    <p:anim calcmode="discrete" valueType="clr">
                                      <p:cBhvr override="childStyle">
                                        <p:cTn id="128" dur="80"/>
                                        <p:tgtEl>
                                          <p:spTgt spid="236560"/>
                                        </p:tgtEl>
                                        <p:attrNameLst>
                                          <p:attrName>style.color</p:attrName>
                                        </p:attrNameLst>
                                      </p:cBhvr>
                                      <p:tavLst>
                                        <p:tav tm="0">
                                          <p:val>
                                            <p:clrVal>
                                              <a:schemeClr val="accent2"/>
                                            </p:clrVal>
                                          </p:val>
                                        </p:tav>
                                        <p:tav tm="50000">
                                          <p:val>
                                            <p:clrVal>
                                              <a:schemeClr val="hlink"/>
                                            </p:clrVal>
                                          </p:val>
                                        </p:tav>
                                      </p:tavLst>
                                    </p:anim>
                                    <p:anim calcmode="discrete" valueType="clr">
                                      <p:cBhvr>
                                        <p:cTn id="129" dur="80"/>
                                        <p:tgtEl>
                                          <p:spTgt spid="236560"/>
                                        </p:tgtEl>
                                        <p:attrNameLst>
                                          <p:attrName>fillcolor</p:attrName>
                                        </p:attrNameLst>
                                      </p:cBhvr>
                                      <p:tavLst>
                                        <p:tav tm="0">
                                          <p:val>
                                            <p:clrVal>
                                              <a:schemeClr val="accent2"/>
                                            </p:clrVal>
                                          </p:val>
                                        </p:tav>
                                        <p:tav tm="50000">
                                          <p:val>
                                            <p:clrVal>
                                              <a:schemeClr val="hlink"/>
                                            </p:clrVal>
                                          </p:val>
                                        </p:tav>
                                      </p:tavLst>
                                    </p:anim>
                                    <p:set>
                                      <p:cBhvr>
                                        <p:cTn id="130" dur="80"/>
                                        <p:tgtEl>
                                          <p:spTgt spid="236560"/>
                                        </p:tgtEl>
                                        <p:attrNameLst>
                                          <p:attrName>fill.type</p:attrName>
                                        </p:attrNameLst>
                                      </p:cBhvr>
                                      <p:to>
                                        <p:strVal val="solid"/>
                                      </p:to>
                                    </p:set>
                                  </p:childTnLst>
                                </p:cTn>
                              </p:par>
                            </p:childTnLst>
                          </p:cTn>
                        </p:par>
                        <p:par>
                          <p:cTn id="131" fill="hold">
                            <p:stCondLst>
                              <p:cond delay="27300"/>
                            </p:stCondLst>
                            <p:childTnLst>
                              <p:par>
                                <p:cTn id="132" presetID="1" presetClass="exit" presetSubtype="0" fill="hold" nodeType="afterEffect">
                                  <p:stCondLst>
                                    <p:cond delay="5000"/>
                                  </p:stCondLst>
                                  <p:childTnLst>
                                    <p:set>
                                      <p:cBhvr>
                                        <p:cTn id="133" dur="1" fill="hold">
                                          <p:stCondLst>
                                            <p:cond delay="0"/>
                                          </p:stCondLst>
                                        </p:cTn>
                                        <p:tgtEl>
                                          <p:spTgt spid="236548"/>
                                        </p:tgtEl>
                                        <p:attrNameLst>
                                          <p:attrName>style.visibility</p:attrName>
                                        </p:attrNameLst>
                                      </p:cBhvr>
                                      <p:to>
                                        <p:strVal val="hidden"/>
                                      </p:to>
                                    </p:set>
                                  </p:childTnLst>
                                </p:cTn>
                              </p:par>
                            </p:childTnLst>
                          </p:cTn>
                        </p:par>
                        <p:par>
                          <p:cTn id="134" fill="hold">
                            <p:stCondLst>
                              <p:cond delay="32300"/>
                            </p:stCondLst>
                            <p:childTnLst>
                              <p:par>
                                <p:cTn id="135" presetID="1" presetClass="exit" presetSubtype="0" fill="hold" grpId="1" nodeType="afterEffect">
                                  <p:stCondLst>
                                    <p:cond delay="0"/>
                                  </p:stCondLst>
                                  <p:iterate type="lt">
                                    <p:tmAbs val="0"/>
                                  </p:iterate>
                                  <p:childTnLst>
                                    <p:set>
                                      <p:cBhvr>
                                        <p:cTn id="136" dur="1" fill="hold">
                                          <p:stCondLst>
                                            <p:cond delay="0"/>
                                          </p:stCondLst>
                                        </p:cTn>
                                        <p:tgtEl>
                                          <p:spTgt spid="236560"/>
                                        </p:tgtEl>
                                        <p:attrNameLst>
                                          <p:attrName>style.visibility</p:attrName>
                                        </p:attrNameLst>
                                      </p:cBhvr>
                                      <p:to>
                                        <p:strVal val="hidden"/>
                                      </p:to>
                                    </p:set>
                                  </p:childTnLst>
                                </p:cTn>
                              </p:par>
                            </p:childTnLst>
                          </p:cTn>
                        </p:par>
                        <p:par>
                          <p:cTn id="137" fill="hold">
                            <p:stCondLst>
                              <p:cond delay="32300"/>
                            </p:stCondLst>
                            <p:childTnLst>
                              <p:par>
                                <p:cTn id="138" presetID="1" presetClass="entr" presetSubtype="0" fill="hold" nodeType="afterEffect">
                                  <p:stCondLst>
                                    <p:cond delay="500"/>
                                  </p:stCondLst>
                                  <p:childTnLst>
                                    <p:set>
                                      <p:cBhvr>
                                        <p:cTn id="139" dur="1" fill="hold">
                                          <p:stCondLst>
                                            <p:cond delay="0"/>
                                          </p:stCondLst>
                                        </p:cTn>
                                        <p:tgtEl>
                                          <p:spTgt spid="236549"/>
                                        </p:tgtEl>
                                        <p:attrNameLst>
                                          <p:attrName>style.visibility</p:attrName>
                                        </p:attrNameLst>
                                      </p:cBhvr>
                                      <p:to>
                                        <p:strVal val="visible"/>
                                      </p:to>
                                    </p:set>
                                  </p:childTnLst>
                                </p:cTn>
                              </p:par>
                            </p:childTnLst>
                          </p:cTn>
                        </p:par>
                        <p:par>
                          <p:cTn id="140" fill="hold">
                            <p:stCondLst>
                              <p:cond delay="32800"/>
                            </p:stCondLst>
                            <p:childTnLst>
                              <p:par>
                                <p:cTn id="141" presetID="27" presetClass="entr" presetSubtype="0" fill="hold" grpId="2" nodeType="afterEffect">
                                  <p:stCondLst>
                                    <p:cond delay="0"/>
                                  </p:stCondLst>
                                  <p:iterate type="lt">
                                    <p:tmPct val="50000"/>
                                  </p:iterate>
                                  <p:childTnLst>
                                    <p:set>
                                      <p:cBhvr>
                                        <p:cTn id="142" dur="1" fill="hold">
                                          <p:stCondLst>
                                            <p:cond delay="0"/>
                                          </p:stCondLst>
                                        </p:cTn>
                                        <p:tgtEl>
                                          <p:spTgt spid="236561"/>
                                        </p:tgtEl>
                                        <p:attrNameLst>
                                          <p:attrName>style.visibility</p:attrName>
                                        </p:attrNameLst>
                                      </p:cBhvr>
                                      <p:to>
                                        <p:strVal val="visible"/>
                                      </p:to>
                                    </p:set>
                                    <p:anim calcmode="discrete" valueType="clr">
                                      <p:cBhvr override="childStyle">
                                        <p:cTn id="143" dur="80"/>
                                        <p:tgtEl>
                                          <p:spTgt spid="236561"/>
                                        </p:tgtEl>
                                        <p:attrNameLst>
                                          <p:attrName>style.color</p:attrName>
                                        </p:attrNameLst>
                                      </p:cBhvr>
                                      <p:tavLst>
                                        <p:tav tm="0">
                                          <p:val>
                                            <p:clrVal>
                                              <a:schemeClr val="accent2"/>
                                            </p:clrVal>
                                          </p:val>
                                        </p:tav>
                                        <p:tav tm="50000">
                                          <p:val>
                                            <p:clrVal>
                                              <a:schemeClr val="hlink"/>
                                            </p:clrVal>
                                          </p:val>
                                        </p:tav>
                                      </p:tavLst>
                                    </p:anim>
                                    <p:anim calcmode="discrete" valueType="clr">
                                      <p:cBhvr>
                                        <p:cTn id="144" dur="80"/>
                                        <p:tgtEl>
                                          <p:spTgt spid="236561"/>
                                        </p:tgtEl>
                                        <p:attrNameLst>
                                          <p:attrName>fillcolor</p:attrName>
                                        </p:attrNameLst>
                                      </p:cBhvr>
                                      <p:tavLst>
                                        <p:tav tm="0">
                                          <p:val>
                                            <p:clrVal>
                                              <a:schemeClr val="accent2"/>
                                            </p:clrVal>
                                          </p:val>
                                        </p:tav>
                                        <p:tav tm="50000">
                                          <p:val>
                                            <p:clrVal>
                                              <a:schemeClr val="hlink"/>
                                            </p:clrVal>
                                          </p:val>
                                        </p:tav>
                                      </p:tavLst>
                                    </p:anim>
                                    <p:set>
                                      <p:cBhvr>
                                        <p:cTn id="145" dur="80"/>
                                        <p:tgtEl>
                                          <p:spTgt spid="236561"/>
                                        </p:tgtEl>
                                        <p:attrNameLst>
                                          <p:attrName>fill.type</p:attrName>
                                        </p:attrNameLst>
                                      </p:cBhvr>
                                      <p:to>
                                        <p:strVal val="solid"/>
                                      </p:to>
                                    </p:set>
                                  </p:childTnLst>
                                </p:cTn>
                              </p:par>
                            </p:childTnLst>
                          </p:cTn>
                        </p:par>
                        <p:par>
                          <p:cTn id="146" fill="hold">
                            <p:stCondLst>
                              <p:cond delay="33280"/>
                            </p:stCondLst>
                            <p:childTnLst>
                              <p:par>
                                <p:cTn id="147" presetID="1" presetClass="exit" presetSubtype="0" fill="hold" nodeType="afterEffect">
                                  <p:stCondLst>
                                    <p:cond delay="5000"/>
                                  </p:stCondLst>
                                  <p:childTnLst>
                                    <p:set>
                                      <p:cBhvr>
                                        <p:cTn id="148" dur="1" fill="hold">
                                          <p:stCondLst>
                                            <p:cond delay="0"/>
                                          </p:stCondLst>
                                        </p:cTn>
                                        <p:tgtEl>
                                          <p:spTgt spid="236549"/>
                                        </p:tgtEl>
                                        <p:attrNameLst>
                                          <p:attrName>style.visibility</p:attrName>
                                        </p:attrNameLst>
                                      </p:cBhvr>
                                      <p:to>
                                        <p:strVal val="hidden"/>
                                      </p:to>
                                    </p:set>
                                  </p:childTnLst>
                                </p:cTn>
                              </p:par>
                            </p:childTnLst>
                          </p:cTn>
                        </p:par>
                        <p:par>
                          <p:cTn id="149" fill="hold">
                            <p:stCondLst>
                              <p:cond delay="38280"/>
                            </p:stCondLst>
                            <p:childTnLst>
                              <p:par>
                                <p:cTn id="150" presetID="1" presetClass="exit" presetSubtype="0" fill="hold" grpId="1" nodeType="afterEffect">
                                  <p:stCondLst>
                                    <p:cond delay="0"/>
                                  </p:stCondLst>
                                  <p:iterate type="lt">
                                    <p:tmAbs val="0"/>
                                  </p:iterate>
                                  <p:childTnLst>
                                    <p:set>
                                      <p:cBhvr>
                                        <p:cTn id="151" dur="1" fill="hold">
                                          <p:stCondLst>
                                            <p:cond delay="0"/>
                                          </p:stCondLst>
                                        </p:cTn>
                                        <p:tgtEl>
                                          <p:spTgt spid="236561"/>
                                        </p:tgtEl>
                                        <p:attrNameLst>
                                          <p:attrName>style.visibility</p:attrName>
                                        </p:attrNameLst>
                                      </p:cBhvr>
                                      <p:to>
                                        <p:strVal val="hidden"/>
                                      </p:to>
                                    </p:set>
                                  </p:childTnLst>
                                </p:cTn>
                              </p:par>
                            </p:childTnLst>
                          </p:cTn>
                        </p:par>
                        <p:par>
                          <p:cTn id="152" fill="hold">
                            <p:stCondLst>
                              <p:cond delay="38280"/>
                            </p:stCondLst>
                            <p:childTnLst>
                              <p:par>
                                <p:cTn id="153" presetID="1" presetClass="entr" presetSubtype="0" fill="hold" nodeType="afterEffect">
                                  <p:stCondLst>
                                    <p:cond delay="500"/>
                                  </p:stCondLst>
                                  <p:childTnLst>
                                    <p:set>
                                      <p:cBhvr>
                                        <p:cTn id="154" dur="1" fill="hold">
                                          <p:stCondLst>
                                            <p:cond delay="0"/>
                                          </p:stCondLst>
                                        </p:cTn>
                                        <p:tgtEl>
                                          <p:spTgt spid="236551"/>
                                        </p:tgtEl>
                                        <p:attrNameLst>
                                          <p:attrName>style.visibility</p:attrName>
                                        </p:attrNameLst>
                                      </p:cBhvr>
                                      <p:to>
                                        <p:strVal val="visible"/>
                                      </p:to>
                                    </p:set>
                                  </p:childTnLst>
                                </p:cTn>
                              </p:par>
                            </p:childTnLst>
                          </p:cTn>
                        </p:par>
                        <p:par>
                          <p:cTn id="155" fill="hold">
                            <p:stCondLst>
                              <p:cond delay="38780"/>
                            </p:stCondLst>
                            <p:childTnLst>
                              <p:par>
                                <p:cTn id="156" presetID="27" presetClass="entr" presetSubtype="0" fill="hold" grpId="2" nodeType="afterEffect">
                                  <p:stCondLst>
                                    <p:cond delay="0"/>
                                  </p:stCondLst>
                                  <p:iterate type="lt">
                                    <p:tmPct val="50000"/>
                                  </p:iterate>
                                  <p:childTnLst>
                                    <p:set>
                                      <p:cBhvr>
                                        <p:cTn id="157" dur="1" fill="hold">
                                          <p:stCondLst>
                                            <p:cond delay="0"/>
                                          </p:stCondLst>
                                        </p:cTn>
                                        <p:tgtEl>
                                          <p:spTgt spid="236563"/>
                                        </p:tgtEl>
                                        <p:attrNameLst>
                                          <p:attrName>style.visibility</p:attrName>
                                        </p:attrNameLst>
                                      </p:cBhvr>
                                      <p:to>
                                        <p:strVal val="visible"/>
                                      </p:to>
                                    </p:set>
                                    <p:anim calcmode="discrete" valueType="clr">
                                      <p:cBhvr override="childStyle">
                                        <p:cTn id="158" dur="80"/>
                                        <p:tgtEl>
                                          <p:spTgt spid="236563"/>
                                        </p:tgtEl>
                                        <p:attrNameLst>
                                          <p:attrName>style.color</p:attrName>
                                        </p:attrNameLst>
                                      </p:cBhvr>
                                      <p:tavLst>
                                        <p:tav tm="0">
                                          <p:val>
                                            <p:clrVal>
                                              <a:schemeClr val="accent2"/>
                                            </p:clrVal>
                                          </p:val>
                                        </p:tav>
                                        <p:tav tm="50000">
                                          <p:val>
                                            <p:clrVal>
                                              <a:schemeClr val="hlink"/>
                                            </p:clrVal>
                                          </p:val>
                                        </p:tav>
                                      </p:tavLst>
                                    </p:anim>
                                    <p:anim calcmode="discrete" valueType="clr">
                                      <p:cBhvr>
                                        <p:cTn id="159" dur="80"/>
                                        <p:tgtEl>
                                          <p:spTgt spid="236563"/>
                                        </p:tgtEl>
                                        <p:attrNameLst>
                                          <p:attrName>fillcolor</p:attrName>
                                        </p:attrNameLst>
                                      </p:cBhvr>
                                      <p:tavLst>
                                        <p:tav tm="0">
                                          <p:val>
                                            <p:clrVal>
                                              <a:schemeClr val="accent2"/>
                                            </p:clrVal>
                                          </p:val>
                                        </p:tav>
                                        <p:tav tm="50000">
                                          <p:val>
                                            <p:clrVal>
                                              <a:schemeClr val="hlink"/>
                                            </p:clrVal>
                                          </p:val>
                                        </p:tav>
                                      </p:tavLst>
                                    </p:anim>
                                    <p:set>
                                      <p:cBhvr>
                                        <p:cTn id="160" dur="80"/>
                                        <p:tgtEl>
                                          <p:spTgt spid="236563"/>
                                        </p:tgtEl>
                                        <p:attrNameLst>
                                          <p:attrName>fill.type</p:attrName>
                                        </p:attrNameLst>
                                      </p:cBhvr>
                                      <p:to>
                                        <p:strVal val="solid"/>
                                      </p:to>
                                    </p:set>
                                  </p:childTnLst>
                                </p:cTn>
                              </p:par>
                            </p:childTnLst>
                          </p:cTn>
                        </p:par>
                        <p:par>
                          <p:cTn id="161" fill="hold">
                            <p:stCondLst>
                              <p:cond delay="39060"/>
                            </p:stCondLst>
                            <p:childTnLst>
                              <p:par>
                                <p:cTn id="162" presetID="1" presetClass="exit" presetSubtype="0" fill="hold" nodeType="afterEffect">
                                  <p:stCondLst>
                                    <p:cond delay="5000"/>
                                  </p:stCondLst>
                                  <p:childTnLst>
                                    <p:set>
                                      <p:cBhvr>
                                        <p:cTn id="163" dur="1" fill="hold">
                                          <p:stCondLst>
                                            <p:cond delay="0"/>
                                          </p:stCondLst>
                                        </p:cTn>
                                        <p:tgtEl>
                                          <p:spTgt spid="236551"/>
                                        </p:tgtEl>
                                        <p:attrNameLst>
                                          <p:attrName>style.visibility</p:attrName>
                                        </p:attrNameLst>
                                      </p:cBhvr>
                                      <p:to>
                                        <p:strVal val="hidden"/>
                                      </p:to>
                                    </p:set>
                                  </p:childTnLst>
                                </p:cTn>
                              </p:par>
                            </p:childTnLst>
                          </p:cTn>
                        </p:par>
                        <p:par>
                          <p:cTn id="164" fill="hold">
                            <p:stCondLst>
                              <p:cond delay="44060"/>
                            </p:stCondLst>
                            <p:childTnLst>
                              <p:par>
                                <p:cTn id="165" presetID="1" presetClass="exit" presetSubtype="0" fill="hold" grpId="1" nodeType="afterEffect">
                                  <p:stCondLst>
                                    <p:cond delay="0"/>
                                  </p:stCondLst>
                                  <p:iterate type="lt">
                                    <p:tmAbs val="0"/>
                                  </p:iterate>
                                  <p:childTnLst>
                                    <p:set>
                                      <p:cBhvr>
                                        <p:cTn id="166" dur="1" fill="hold">
                                          <p:stCondLst>
                                            <p:cond delay="0"/>
                                          </p:stCondLst>
                                        </p:cTn>
                                        <p:tgtEl>
                                          <p:spTgt spid="236563"/>
                                        </p:tgtEl>
                                        <p:attrNameLst>
                                          <p:attrName>style.visibility</p:attrName>
                                        </p:attrNameLst>
                                      </p:cBhvr>
                                      <p:to>
                                        <p:strVal val="hidden"/>
                                      </p:to>
                                    </p:set>
                                  </p:childTnLst>
                                </p:cTn>
                              </p:par>
                            </p:childTnLst>
                          </p:cTn>
                        </p:par>
                        <p:par>
                          <p:cTn id="167" fill="hold">
                            <p:stCondLst>
                              <p:cond delay="44060"/>
                            </p:stCondLst>
                            <p:childTnLst>
                              <p:par>
                                <p:cTn id="168" presetID="1" presetClass="entr" presetSubtype="0" fill="hold" nodeType="afterEffect">
                                  <p:stCondLst>
                                    <p:cond delay="500"/>
                                  </p:stCondLst>
                                  <p:childTnLst>
                                    <p:set>
                                      <p:cBhvr>
                                        <p:cTn id="169" dur="1" fill="hold">
                                          <p:stCondLst>
                                            <p:cond delay="0"/>
                                          </p:stCondLst>
                                        </p:cTn>
                                        <p:tgtEl>
                                          <p:spTgt spid="236550"/>
                                        </p:tgtEl>
                                        <p:attrNameLst>
                                          <p:attrName>style.visibility</p:attrName>
                                        </p:attrNameLst>
                                      </p:cBhvr>
                                      <p:to>
                                        <p:strVal val="visible"/>
                                      </p:to>
                                    </p:set>
                                  </p:childTnLst>
                                </p:cTn>
                              </p:par>
                            </p:childTnLst>
                          </p:cTn>
                        </p:par>
                        <p:par>
                          <p:cTn id="170" fill="hold">
                            <p:stCondLst>
                              <p:cond delay="44560"/>
                            </p:stCondLst>
                            <p:childTnLst>
                              <p:par>
                                <p:cTn id="171" presetID="27" presetClass="entr" presetSubtype="0" fill="hold" grpId="1" nodeType="afterEffect">
                                  <p:stCondLst>
                                    <p:cond delay="0"/>
                                  </p:stCondLst>
                                  <p:iterate type="lt">
                                    <p:tmPct val="50000"/>
                                  </p:iterate>
                                  <p:childTnLst>
                                    <p:set>
                                      <p:cBhvr>
                                        <p:cTn id="172" dur="1" fill="hold">
                                          <p:stCondLst>
                                            <p:cond delay="0"/>
                                          </p:stCondLst>
                                        </p:cTn>
                                        <p:tgtEl>
                                          <p:spTgt spid="236562"/>
                                        </p:tgtEl>
                                        <p:attrNameLst>
                                          <p:attrName>style.visibility</p:attrName>
                                        </p:attrNameLst>
                                      </p:cBhvr>
                                      <p:to>
                                        <p:strVal val="visible"/>
                                      </p:to>
                                    </p:set>
                                    <p:anim calcmode="discrete" valueType="clr">
                                      <p:cBhvr override="childStyle">
                                        <p:cTn id="173" dur="80"/>
                                        <p:tgtEl>
                                          <p:spTgt spid="236562"/>
                                        </p:tgtEl>
                                        <p:attrNameLst>
                                          <p:attrName>style.color</p:attrName>
                                        </p:attrNameLst>
                                      </p:cBhvr>
                                      <p:tavLst>
                                        <p:tav tm="0">
                                          <p:val>
                                            <p:clrVal>
                                              <a:schemeClr val="accent2"/>
                                            </p:clrVal>
                                          </p:val>
                                        </p:tav>
                                        <p:tav tm="50000">
                                          <p:val>
                                            <p:clrVal>
                                              <a:schemeClr val="hlink"/>
                                            </p:clrVal>
                                          </p:val>
                                        </p:tav>
                                      </p:tavLst>
                                    </p:anim>
                                    <p:anim calcmode="discrete" valueType="clr">
                                      <p:cBhvr>
                                        <p:cTn id="174" dur="80"/>
                                        <p:tgtEl>
                                          <p:spTgt spid="236562"/>
                                        </p:tgtEl>
                                        <p:attrNameLst>
                                          <p:attrName>fillcolor</p:attrName>
                                        </p:attrNameLst>
                                      </p:cBhvr>
                                      <p:tavLst>
                                        <p:tav tm="0">
                                          <p:val>
                                            <p:clrVal>
                                              <a:schemeClr val="accent2"/>
                                            </p:clrVal>
                                          </p:val>
                                        </p:tav>
                                        <p:tav tm="50000">
                                          <p:val>
                                            <p:clrVal>
                                              <a:schemeClr val="hlink"/>
                                            </p:clrVal>
                                          </p:val>
                                        </p:tav>
                                      </p:tavLst>
                                    </p:anim>
                                    <p:set>
                                      <p:cBhvr>
                                        <p:cTn id="175" dur="80"/>
                                        <p:tgtEl>
                                          <p:spTgt spid="2365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60" grpId="1" animBg="1"/>
      <p:bldP spid="236560" grpId="2" animBg="1"/>
      <p:bldP spid="236561" grpId="1" animBg="1"/>
      <p:bldP spid="236561" grpId="2" animBg="1"/>
      <p:bldP spid="236562" grpId="1" animBg="1"/>
      <p:bldP spid="236564" grpId="1" animBg="1"/>
      <p:bldP spid="236564" grpId="2" animBg="1"/>
      <p:bldP spid="236558" grpId="1" animBg="1"/>
      <p:bldP spid="236558" grpId="2" animBg="1"/>
      <p:bldP spid="236554" grpId="0" build="p"/>
      <p:bldP spid="236554" grpId="1" uiExpand="1" build="p"/>
      <p:bldP spid="236563" grpId="1" animBg="1"/>
      <p:bldP spid="236563" grpId="2" animBg="1"/>
      <p:bldP spid="236556" grpId="0"/>
    </p:bldLst>
  </p:timing>
</p:sld>
</file>

<file path=ppt/theme/theme1.xml><?xml version="1.0" encoding="utf-8"?>
<a:theme xmlns:a="http://schemas.openxmlformats.org/drawingml/2006/main" name="Life Sciences Template">
  <a:themeElements>
    <a:clrScheme name="Life Sciences Template 1">
      <a:dk1>
        <a:srgbClr val="003565"/>
      </a:dk1>
      <a:lt1>
        <a:srgbClr val="EF741D"/>
      </a:lt1>
      <a:dk2>
        <a:srgbClr val="0066CC"/>
      </a:dk2>
      <a:lt2>
        <a:srgbClr val="00A4B0"/>
      </a:lt2>
      <a:accent1>
        <a:srgbClr val="F8B500"/>
      </a:accent1>
      <a:accent2>
        <a:srgbClr val="A4A5A7"/>
      </a:accent2>
      <a:accent3>
        <a:srgbClr val="F6BCAB"/>
      </a:accent3>
      <a:accent4>
        <a:srgbClr val="002C55"/>
      </a:accent4>
      <a:accent5>
        <a:srgbClr val="FBD7AA"/>
      </a:accent5>
      <a:accent6>
        <a:srgbClr val="949597"/>
      </a:accent6>
      <a:hlink>
        <a:srgbClr val="6A317A"/>
      </a:hlink>
      <a:folHlink>
        <a:srgbClr val="9C0053"/>
      </a:folHlink>
    </a:clrScheme>
    <a:fontScheme name="Life Science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Life Sciences Template 1">
        <a:dk1>
          <a:srgbClr val="003565"/>
        </a:dk1>
        <a:lt1>
          <a:srgbClr val="EF741D"/>
        </a:lt1>
        <a:dk2>
          <a:srgbClr val="0066CC"/>
        </a:dk2>
        <a:lt2>
          <a:srgbClr val="00A4B0"/>
        </a:lt2>
        <a:accent1>
          <a:srgbClr val="F8B500"/>
        </a:accent1>
        <a:accent2>
          <a:srgbClr val="A4A5A7"/>
        </a:accent2>
        <a:accent3>
          <a:srgbClr val="F6BCAB"/>
        </a:accent3>
        <a:accent4>
          <a:srgbClr val="002C55"/>
        </a:accent4>
        <a:accent5>
          <a:srgbClr val="FBD7AA"/>
        </a:accent5>
        <a:accent6>
          <a:srgbClr val="949597"/>
        </a:accent6>
        <a:hlink>
          <a:srgbClr val="6A317A"/>
        </a:hlink>
        <a:folHlink>
          <a:srgbClr val="9C005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Life Sciences Template</Template>
  <TotalTime>4150</TotalTime>
  <Words>855</Words>
  <Application>Microsoft PowerPoint</Application>
  <PresentationFormat>On-screen Show (4:3)</PresentationFormat>
  <Paragraphs>167</Paragraphs>
  <Slides>17</Slides>
  <Notes>1</Notes>
  <HiddenSlides>0</HiddenSlides>
  <MMClips>0</MMClips>
  <ScaleCrop>false</ScaleCrop>
  <HeadingPairs>
    <vt:vector size="8" baseType="variant">
      <vt:variant>
        <vt:lpstr>Fonts Used</vt:lpstr>
      </vt:variant>
      <vt:variant>
        <vt:i4>3</vt:i4>
      </vt:variant>
      <vt:variant>
        <vt:lpstr>Design Template</vt:lpstr>
      </vt:variant>
      <vt:variant>
        <vt:i4>1</vt:i4>
      </vt:variant>
      <vt:variant>
        <vt:lpstr>Embedded OLE Servers</vt:lpstr>
      </vt:variant>
      <vt:variant>
        <vt:i4>1</vt:i4>
      </vt:variant>
      <vt:variant>
        <vt:lpstr>Slide Titles</vt:lpstr>
      </vt:variant>
      <vt:variant>
        <vt:i4>17</vt:i4>
      </vt:variant>
    </vt:vector>
  </HeadingPairs>
  <TitlesOfParts>
    <vt:vector size="22" baseType="lpstr">
      <vt:lpstr>Times</vt:lpstr>
      <vt:lpstr>Arial</vt:lpstr>
      <vt:lpstr>Verdana</vt:lpstr>
      <vt:lpstr>Life Sciences Template</vt:lpstr>
      <vt:lpstr>Microsoft Graph 2000 Chart</vt:lpstr>
      <vt:lpstr>Slide 1</vt:lpstr>
      <vt:lpstr>eYearbooks</vt:lpstr>
      <vt:lpstr>eYearbooks</vt:lpstr>
      <vt:lpstr>eYearbooks</vt:lpstr>
      <vt:lpstr>eYearbooks</vt:lpstr>
      <vt:lpstr>eYearbooks</vt:lpstr>
      <vt:lpstr>eYearbooks</vt:lpstr>
      <vt:lpstr>eYearbooks</vt:lpstr>
      <vt:lpstr>eYearbooks</vt:lpstr>
      <vt:lpstr>eYearbooks</vt:lpstr>
      <vt:lpstr>eYearbooks</vt:lpstr>
      <vt:lpstr>eYearbooks</vt:lpstr>
      <vt:lpstr>eYearbooks</vt:lpstr>
      <vt:lpstr>eYearbooks</vt:lpstr>
      <vt:lpstr>eYearbooks</vt:lpstr>
      <vt:lpstr>eYearbooks</vt:lpstr>
      <vt:lpstr>eYearbooks</vt:lpstr>
    </vt:vector>
  </TitlesOfParts>
  <Company>Smiths Detection - Danbury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 Durdock</dc:creator>
  <cp:lastModifiedBy>Greg Durdock</cp:lastModifiedBy>
  <cp:revision>390</cp:revision>
  <cp:lastPrinted>2004-09-10T16:03:25Z</cp:lastPrinted>
  <dcterms:created xsi:type="dcterms:W3CDTF">2008-06-10T00:58:05Z</dcterms:created>
  <dcterms:modified xsi:type="dcterms:W3CDTF">2008-08-30T12:58:04Z</dcterms:modified>
</cp:coreProperties>
</file>